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8" r:id="rId6"/>
    <p:sldId id="260" r:id="rId7"/>
    <p:sldId id="269" r:id="rId8"/>
    <p:sldId id="270" r:id="rId9"/>
    <p:sldId id="261" r:id="rId10"/>
    <p:sldId id="262" r:id="rId11"/>
    <p:sldId id="271" r:id="rId12"/>
    <p:sldId id="263" r:id="rId13"/>
    <p:sldId id="264" r:id="rId14"/>
    <p:sldId id="272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FC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952698"/>
          </a:xfrm>
          <a:prstGeom prst="rect">
            <a:avLst/>
          </a:prstGeom>
        </p:spPr>
      </p:pic>
      <p:pic>
        <p:nvPicPr>
          <p:cNvPr id="2" name="Picture 1" descr="k.jb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>
            <a:off x="990600" y="914400"/>
            <a:ext cx="7091082" cy="4267200"/>
          </a:xfrm>
          <a:prstGeom prst="rect">
            <a:avLst/>
          </a:prstGeom>
          <a:ln>
            <a:solidFill>
              <a:srgbClr val="0070C0"/>
            </a:solidFill>
          </a:ln>
          <a:effectLst/>
        </p:spPr>
      </p:pic>
      <p:sp>
        <p:nvSpPr>
          <p:cNvPr id="3" name="Rectangle 2"/>
          <p:cNvSpPr/>
          <p:nvPr/>
        </p:nvSpPr>
        <p:spPr>
          <a:xfrm>
            <a:off x="985939" y="5096470"/>
            <a:ext cx="70150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ক্লাসে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স্বাগতম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556E-7 3.02498E-6 L 0.00035 -0.76527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3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81000"/>
            <a:ext cx="2057400" cy="2745343"/>
          </a:xfrm>
          <a:prstGeom prst="rect">
            <a:avLst/>
          </a:prstGeom>
        </p:spPr>
      </p:pic>
      <p:pic>
        <p:nvPicPr>
          <p:cNvPr id="3" name="Picture 2" descr="Pic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4572000" cy="2743200"/>
          </a:xfrm>
          <a:prstGeom prst="rect">
            <a:avLst/>
          </a:prstGeom>
        </p:spPr>
      </p:pic>
      <p:pic>
        <p:nvPicPr>
          <p:cNvPr id="4" name="Picture 3" descr="Rangamati-in4201610242017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657600"/>
            <a:ext cx="3124200" cy="1981200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3657600"/>
            <a:ext cx="2667000" cy="198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3048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রাঙামাটি চাকমা, মারমা ও আন্যান্য ক্ষুদ্র নৃ-গোষ্ঠীর বাসস্থান।                                </a:t>
            </a:r>
            <a:endParaRPr lang="en-US" sz="3200" dirty="0"/>
          </a:p>
        </p:txBody>
      </p:sp>
      <p:pic>
        <p:nvPicPr>
          <p:cNvPr id="9" name="Picture 8" descr="download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3657600"/>
            <a:ext cx="2438400" cy="1981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5715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এখানে ক্ষুদ্র নৃ-গোষ্ঠীর হাতে বানানো পোশাক ও হাতির দাতের গহনা পাওয়া যায়। এখানে একটি ক্ষুদ্র নৃ-গোষ্ঠীদের জাদুঘর আছে।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2600" y="381000"/>
            <a:ext cx="1289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1200" y="381000"/>
            <a:ext cx="1063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মারমা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3581400"/>
            <a:ext cx="1136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81400" y="3657600"/>
            <a:ext cx="2074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হাতির দাতের গহনা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24600" y="3657600"/>
            <a:ext cx="1055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জাদুঘর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6" name="Picture 15" descr="tripur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381000"/>
            <a:ext cx="1912821" cy="2667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39000" y="381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ত্রিপুরা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80707" y="-1125087"/>
            <a:ext cx="6858001" cy="91081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4572000"/>
            <a:ext cx="6248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দলীয় কাজঃ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রাঙামাটি সম্পর্কে ৫টি বাক্য লেখ।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9ui[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>
            <a:off x="838200" y="609600"/>
            <a:ext cx="7543800" cy="4038600"/>
          </a:xfrm>
          <a:prstGeom prst="rect">
            <a:avLst/>
          </a:prstGeom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78"/>
            <a:ext cx="9144000" cy="6919319"/>
          </a:xfrm>
          <a:prstGeom prst="rect">
            <a:avLst/>
          </a:prstGeom>
        </p:spPr>
      </p:pic>
      <p:pic>
        <p:nvPicPr>
          <p:cNvPr id="2" name="Picture 1" descr="jaf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>
            <a:off x="1143000" y="762000"/>
            <a:ext cx="4495800" cy="2590800"/>
          </a:xfrm>
          <a:prstGeom prst="rect">
            <a:avLst/>
          </a:prstGeom>
        </p:spPr>
      </p:pic>
      <p:pic>
        <p:nvPicPr>
          <p:cNvPr id="4" name="Picture 3" descr="khasi.jpg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3886200" y="3352800"/>
            <a:ext cx="403860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914400"/>
            <a:ext cx="259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সিলেট বিভাগের উত্তরে হিমালয় পাহাড়ের পাদদেশে জাফলং অবস্থিত।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561582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খাসি ক্ষুদ্র নৃ-গোষ্ঠীর আবাসস্থল।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3200400"/>
            <a:ext cx="15055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জাফলং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 2.png"/>
          <p:cNvPicPr>
            <a:picLocks noChangeAspect="1"/>
          </p:cNvPicPr>
          <p:nvPr/>
        </p:nvPicPr>
        <p:blipFill>
          <a:blip r:embed="rId2"/>
          <a:srcRect l="15712" t="7225" r="15455" b="752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jaf 1.jpg"/>
          <p:cNvPicPr>
            <a:picLocks noChangeAspect="1"/>
          </p:cNvPicPr>
          <p:nvPr/>
        </p:nvPicPr>
        <p:blipFill>
          <a:blip r:embed="rId3">
            <a:lum bright="10000" contrast="30000"/>
          </a:blip>
          <a:stretch>
            <a:fillRect/>
          </a:stretch>
        </p:blipFill>
        <p:spPr>
          <a:xfrm>
            <a:off x="4329113" y="3576880"/>
            <a:ext cx="4129087" cy="274772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181600" y="914400"/>
            <a:ext cx="289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এখানে মারী নদী থেকে বয়ে আসে অনেক পাহাড়ি পাথর। এই পাথর স্থানীয় লোকজন সংগ্রহ ও বিক্রি করে জীবিকা নির্বাহ করে।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805297"/>
            <a:ext cx="312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জাফলং পাহাড়ে ঘেরা এক সবুজ বন যা প্রাকৃতিক সৌন্দর্যের লীলাভুমি।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G_20191228_230327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457200" y="685800"/>
            <a:ext cx="4631966" cy="2895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k 3.jpg"/>
          <p:cNvPicPr>
            <a:picLocks noChangeAspect="1"/>
          </p:cNvPicPr>
          <p:nvPr/>
        </p:nvPicPr>
        <p:blipFill>
          <a:blip r:embed="rId2"/>
          <a:srcRect l="15385" t="15385" r="15385" b="1538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47800" y="1371600"/>
            <a:ext cx="64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bn-IN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৫৮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IN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bn-IN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নির্ধারিত অংশটুকু </a:t>
            </a:r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FC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699"/>
            <a:ext cx="9143999" cy="69526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990600"/>
            <a:ext cx="7620000" cy="48320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বিভিন্ন দর্শনীয় স্থানের সাথে তাদের আকর্ষণগুলো মিল কর।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বান্দরবান                                 ঝুলন্তসেতু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রাঙামাটি                                 বৌদ্ধমন্দির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জাফলং                                     চাকমা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                              খাসি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                              জাদুঘর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953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3200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4495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54102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513064" flipV="1">
            <a:off x="1979684" y="3426832"/>
            <a:ext cx="3316591" cy="13937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0977767">
            <a:off x="1831152" y="3587562"/>
            <a:ext cx="3465445" cy="1165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490118">
            <a:off x="1664938" y="4655075"/>
            <a:ext cx="3751249" cy="13895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264926">
            <a:off x="1653897" y="4508973"/>
            <a:ext cx="3909823" cy="1260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922189">
            <a:off x="1937353" y="3824695"/>
            <a:ext cx="3581400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1066800"/>
            <a:ext cx="6781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কাজঃ</a:t>
            </a:r>
          </a:p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তোমার পছন্দ অনুযায়ী একটি দর্শনীয় স্থান বেছে নাও এবং কেন তুমি সেখানে যেতে চাও তা আগামীকাল লিখে আনবে।</a:t>
            </a:r>
            <a:endParaRPr lang="en-US" sz="5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FC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57"/>
            <a:ext cx="9144000" cy="6753757"/>
          </a:xfrm>
          <a:prstGeom prst="rect">
            <a:avLst/>
          </a:prstGeom>
        </p:spPr>
      </p:pic>
      <p:pic>
        <p:nvPicPr>
          <p:cNvPr id="2" name="Picture 1" descr="Madobkundo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>
            <a:off x="609600" y="650743"/>
            <a:ext cx="7924800" cy="49118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5521404"/>
            <a:ext cx="533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FC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57"/>
            <a:ext cx="9143999" cy="6929942"/>
          </a:xfrm>
          <a:prstGeom prst="rect">
            <a:avLst/>
          </a:prstGeom>
        </p:spPr>
      </p:pic>
      <p:pic>
        <p:nvPicPr>
          <p:cNvPr id="4" name="Picture 3" descr="Uzz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990600"/>
            <a:ext cx="2161673" cy="2346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457200" y="2362200"/>
            <a:ext cx="4572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উজ্বল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মাজুমদার</a:t>
            </a:r>
            <a:endParaRPr lang="en-US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32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3200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32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90719_162121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rcRect l="663" t="1235"/>
          <a:stretch>
            <a:fillRect/>
          </a:stretch>
        </p:blipFill>
        <p:spPr>
          <a:xfrm>
            <a:off x="4953000" y="1219200"/>
            <a:ext cx="3505200" cy="46482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jbk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495300" y="530087"/>
            <a:ext cx="8153400" cy="5791200"/>
          </a:xfrm>
          <a:prstGeom prst="rect">
            <a:avLst/>
          </a:prstGeom>
          <a:effectLst/>
        </p:spPr>
      </p:pic>
      <p:pic>
        <p:nvPicPr>
          <p:cNvPr id="3" name="Picture 2" descr="9ui[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>
            <a:off x="495300" y="530087"/>
            <a:ext cx="8191500" cy="5791200"/>
          </a:xfrm>
          <a:prstGeom prst="rect">
            <a:avLst/>
          </a:prstGeom>
          <a:effectLst/>
        </p:spPr>
      </p:pic>
      <p:pic>
        <p:nvPicPr>
          <p:cNvPr id="4" name="Picture 3" descr="eeee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495300" y="530087"/>
            <a:ext cx="8153400" cy="5683708"/>
          </a:xfrm>
          <a:prstGeom prst="rect">
            <a:avLst/>
          </a:prstGeom>
        </p:spPr>
      </p:pic>
      <p:pic>
        <p:nvPicPr>
          <p:cNvPr id="6" name="Picture 5" descr="images (11).jpg"/>
          <p:cNvPicPr>
            <a:picLocks noChangeAspect="1"/>
          </p:cNvPicPr>
          <p:nvPr/>
        </p:nvPicPr>
        <p:blipFill>
          <a:blip r:embed="rId5">
            <a:lum contrast="20000"/>
          </a:blip>
          <a:srcRect r="712" b="7692"/>
          <a:stretch>
            <a:fillRect/>
          </a:stretch>
        </p:blipFill>
        <p:spPr>
          <a:xfrm>
            <a:off x="495300" y="530087"/>
            <a:ext cx="8153400" cy="5794513"/>
          </a:xfrm>
          <a:prstGeom prst="rect">
            <a:avLst/>
          </a:prstGeom>
        </p:spPr>
      </p:pic>
      <p:pic>
        <p:nvPicPr>
          <p:cNvPr id="7" name="Picture 6" descr="jaf 1.jpg"/>
          <p:cNvPicPr>
            <a:picLocks noChangeAspect="1"/>
          </p:cNvPicPr>
          <p:nvPr/>
        </p:nvPicPr>
        <p:blipFill>
          <a:blip r:embed="rId6">
            <a:lum bright="10000" contrast="30000"/>
          </a:blip>
          <a:stretch>
            <a:fillRect/>
          </a:stretch>
        </p:blipFill>
        <p:spPr>
          <a:xfrm>
            <a:off x="495300" y="530087"/>
            <a:ext cx="8131877" cy="571674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 descr="jy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533400"/>
            <a:ext cx="8153400" cy="57912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 descr="hjb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4038600" cy="1981200"/>
          </a:xfrm>
          <a:prstGeom prst="rect">
            <a:avLst/>
          </a:prstGeom>
          <a:effectLst/>
        </p:spPr>
      </p:pic>
      <p:pic>
        <p:nvPicPr>
          <p:cNvPr id="16" name="Picture 15" descr="9ui[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33400"/>
            <a:ext cx="4191000" cy="1981200"/>
          </a:xfrm>
          <a:prstGeom prst="rect">
            <a:avLst/>
          </a:prstGeom>
          <a:effectLst/>
        </p:spPr>
      </p:pic>
      <p:pic>
        <p:nvPicPr>
          <p:cNvPr id="17" name="Picture 16" descr="images (11).jpg"/>
          <p:cNvPicPr>
            <a:picLocks noChangeAspect="1"/>
          </p:cNvPicPr>
          <p:nvPr/>
        </p:nvPicPr>
        <p:blipFill>
          <a:blip r:embed="rId5"/>
          <a:srcRect r="1545" b="8772"/>
          <a:stretch>
            <a:fillRect/>
          </a:stretch>
        </p:blipFill>
        <p:spPr>
          <a:xfrm>
            <a:off x="4495800" y="2514600"/>
            <a:ext cx="4191000" cy="1905000"/>
          </a:xfrm>
          <a:prstGeom prst="rect">
            <a:avLst/>
          </a:prstGeom>
        </p:spPr>
      </p:pic>
      <p:pic>
        <p:nvPicPr>
          <p:cNvPr id="18" name="Picture 17" descr="eee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514600"/>
            <a:ext cx="4038600" cy="1905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9" name="Picture 18" descr="jaf 1.jpg"/>
          <p:cNvPicPr>
            <a:picLocks noChangeAspect="1"/>
          </p:cNvPicPr>
          <p:nvPr/>
        </p:nvPicPr>
        <p:blipFill>
          <a:blip r:embed="rId6">
            <a:lum bright="10000" contrast="30000"/>
          </a:blip>
          <a:stretch>
            <a:fillRect/>
          </a:stretch>
        </p:blipFill>
        <p:spPr>
          <a:xfrm>
            <a:off x="457200" y="4419600"/>
            <a:ext cx="4038600" cy="193584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" name="Picture 19" descr="jy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800" y="4419600"/>
            <a:ext cx="4191000" cy="1905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4495800" y="4419600"/>
            <a:ext cx="2337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চিম্বুক পাহাড়ের চুড়া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" y="2514600"/>
            <a:ext cx="1414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বগা লেক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533400"/>
            <a:ext cx="2598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স্বর্ণমন্দির বান্দরবান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86600" y="533400"/>
            <a:ext cx="1553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ঝুলন্ত সেতু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15200" y="2514600"/>
            <a:ext cx="1455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কাপ্তাই হ্রদ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" y="4419600"/>
            <a:ext cx="1404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মারী নদী </a:t>
            </a:r>
            <a:endParaRPr lang="en-US" sz="3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FC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526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1447800"/>
            <a:ext cx="6858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ভূপ্রকৃতি।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দর্শনীয় পাহাড়ি এলাকা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1.png"/>
          <p:cNvPicPr>
            <a:picLocks noChangeAspect="1"/>
          </p:cNvPicPr>
          <p:nvPr/>
        </p:nvPicPr>
        <p:blipFill>
          <a:blip r:embed="rId2"/>
          <a:srcRect l="1596" t="1064" r="10719" b="1064"/>
          <a:stretch>
            <a:fillRect/>
          </a:stretch>
        </p:blipFill>
        <p:spPr>
          <a:xfrm rot="5400000">
            <a:off x="1143001" y="-1143001"/>
            <a:ext cx="6858000" cy="91440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0" y="1905000"/>
            <a:ext cx="5791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bn-BD" sz="1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15.2.3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বাংলাদেশের প্রাকৃতিক সৌন্দর্যমণ্ডিত কয়েকটি স্থানের প্রাকৃতিক সৌন্দর্যের বর্ণনা দিতে পারবে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(রাঙামাটি, বান্দরবান ও জাফলং)।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228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বান্দরবানঃ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বান্দরবান বাংলাদেশের দক্ষিণ-পূর্ব দিকে অবস্থিত একটি পাহাড়ি জেলা। এখানেই আছে বাংলাদেশের সর্বোচ্চ পাহাড় চুড়া তাজিনডং।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jyu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4800" y="3429000"/>
            <a:ext cx="3200400" cy="21526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Picture 3" descr="eeee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3581400" y="3429000"/>
            <a:ext cx="3248917" cy="21336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 descr="images (19).jpg"/>
          <p:cNvPicPr>
            <a:picLocks noChangeAspect="1"/>
          </p:cNvPicPr>
          <p:nvPr/>
        </p:nvPicPr>
        <p:blipFill>
          <a:blip r:embed="rId4">
            <a:lum bright="-10000" contrast="30000"/>
          </a:blip>
          <a:stretch>
            <a:fillRect/>
          </a:stretch>
        </p:blipFill>
        <p:spPr>
          <a:xfrm>
            <a:off x="4419600" y="685800"/>
            <a:ext cx="4114800" cy="25146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934200" y="685800"/>
            <a:ext cx="1252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তাজিনডং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5638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চিম্বুক পাহাড়ের চুড়া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5562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বগা লেক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bandarban.jpg"/>
          <p:cNvPicPr>
            <a:picLocks noChangeAspect="1"/>
          </p:cNvPicPr>
          <p:nvPr/>
        </p:nvPicPr>
        <p:blipFill>
          <a:blip r:embed="rId5"/>
          <a:srcRect l="4571" t="1515" r="50000"/>
          <a:stretch>
            <a:fillRect/>
          </a:stretch>
        </p:blipFill>
        <p:spPr>
          <a:xfrm>
            <a:off x="2743200" y="685800"/>
            <a:ext cx="1590675" cy="2514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58000" y="3429000"/>
            <a:ext cx="1828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এখানে আরও আছে দর্শনীয় চিম্বুক পাহাড়ের চুড়া ও বগা লেক।</a:t>
            </a:r>
            <a:endParaRPr lang="en-US" sz="2800" dirty="0"/>
          </a:p>
        </p:txBody>
      </p:sp>
      <p:sp>
        <p:nvSpPr>
          <p:cNvPr id="14" name="Right Arrow 13"/>
          <p:cNvSpPr/>
          <p:nvPr/>
        </p:nvSpPr>
        <p:spPr>
          <a:xfrm rot="20272573">
            <a:off x="3109446" y="2861950"/>
            <a:ext cx="1060507" cy="12897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2" grpId="0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FC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3198"/>
            <a:ext cx="9143999" cy="7047398"/>
          </a:xfrm>
          <a:prstGeom prst="rect">
            <a:avLst/>
          </a:prstGeom>
        </p:spPr>
      </p:pic>
      <p:pic>
        <p:nvPicPr>
          <p:cNvPr id="2" name="Picture 1" descr="hjbk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267200" y="3410501"/>
            <a:ext cx="3962400" cy="2438400"/>
          </a:xfrm>
          <a:prstGeom prst="rect">
            <a:avLst/>
          </a:prstGeom>
          <a:effectLst/>
        </p:spPr>
      </p:pic>
      <p:pic>
        <p:nvPicPr>
          <p:cNvPr id="3" name="Picture 2" descr="IMG_20191228_230941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tretch>
            <a:fillRect/>
          </a:stretch>
        </p:blipFill>
        <p:spPr>
          <a:xfrm>
            <a:off x="1143000" y="819701"/>
            <a:ext cx="4191000" cy="23361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5772701"/>
            <a:ext cx="2289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স্বর্ণমন্দির বান্দরবান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3124200"/>
            <a:ext cx="3268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শৈলপ্রপাত পাহাড়ি ঝর্ণা বান্দরবান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1129605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মিলানছড়িতে আছে শৈলপ্রপাত নামে এক পাহাড়ি ঝর্ণা।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3886200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এছাড়া সারা শহর জুড়ে আছে অসংখ্য বৌদ্ধ মন্দির। স্থানীয় ভাষায় এই মন্দিরগুলোকে বলে কিয়াং।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53" y="116384"/>
            <a:ext cx="8839047" cy="66260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782901"/>
            <a:ext cx="6324600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কাজঃ</a:t>
            </a:r>
          </a:p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সংক্ষেপে উত্তর দাও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ক) বাংলাদেশের সর্বোচ্চ পাহাড় চুড়ার নাম কী?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খ) বান্দরবান বাংলাদেশের কোন দিকে অবস্থিত?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গ) স্থানীয় ভাষায় বৌদ্ধ মন্দিরগুলোকে কীবলে?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153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রাঙামাটিঃ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রাঙামাটি বাংলাদেশের আরও একটি পাহাড়ি জেলা। এর পাশ দিয়ে বয়ে গেছে কাপ্তাই হ্রদ। রাঙামাটি সবুজ পাহাড়, বন আর লেকে ঘেরা সুন্দর জায়গা এবং জনপ্রিয় অবকাশ কেন্দ্র।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11).jpg"/>
          <p:cNvPicPr>
            <a:picLocks noChangeAspect="1"/>
          </p:cNvPicPr>
          <p:nvPr/>
        </p:nvPicPr>
        <p:blipFill>
          <a:blip r:embed="rId2">
            <a:lum contrast="20000"/>
          </a:blip>
          <a:srcRect r="1545" b="8772"/>
          <a:stretch>
            <a:fillRect/>
          </a:stretch>
        </p:blipFill>
        <p:spPr>
          <a:xfrm>
            <a:off x="762000" y="1981200"/>
            <a:ext cx="3810000" cy="2476500"/>
          </a:xfrm>
          <a:prstGeom prst="rect">
            <a:avLst/>
          </a:prstGeom>
        </p:spPr>
      </p:pic>
      <p:pic>
        <p:nvPicPr>
          <p:cNvPr id="5" name="Picture 4" descr="9ui[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610100" y="1981200"/>
            <a:ext cx="3771900" cy="2438400"/>
          </a:xfrm>
          <a:prstGeom prst="rect">
            <a:avLst/>
          </a:prstGeom>
          <a:effectLst/>
        </p:spPr>
      </p:pic>
      <p:pic>
        <p:nvPicPr>
          <p:cNvPr id="6" name="Picture 5" descr="Bridge_10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762000" y="4495800"/>
            <a:ext cx="3810000" cy="1971675"/>
          </a:xfrm>
          <a:prstGeom prst="rect">
            <a:avLst/>
          </a:prstGeom>
        </p:spPr>
      </p:pic>
      <p:pic>
        <p:nvPicPr>
          <p:cNvPr id="8" name="Picture 7" descr="images (20).jpg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4648200" y="4419600"/>
            <a:ext cx="3733800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1981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কাপ্তাই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হ্রদ রাঙামাটি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19050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ঝুলন্ত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সেতু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রাঙামাটি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44196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লেক ও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রাঙামাটি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495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অবকাশ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রাঙামাটি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359</Words>
  <Application>Microsoft Office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BBGPS</dc:creator>
  <cp:lastModifiedBy>BBGPS</cp:lastModifiedBy>
  <cp:revision>48</cp:revision>
  <dcterms:created xsi:type="dcterms:W3CDTF">2006-08-16T00:00:00Z</dcterms:created>
  <dcterms:modified xsi:type="dcterms:W3CDTF">2020-01-06T17:14:15Z</dcterms:modified>
</cp:coreProperties>
</file>