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4" r:id="rId2"/>
    <p:sldId id="323" r:id="rId3"/>
    <p:sldId id="299" r:id="rId4"/>
    <p:sldId id="306" r:id="rId5"/>
    <p:sldId id="307" r:id="rId6"/>
    <p:sldId id="289" r:id="rId7"/>
    <p:sldId id="290" r:id="rId8"/>
    <p:sldId id="320" r:id="rId9"/>
    <p:sldId id="312" r:id="rId10"/>
    <p:sldId id="313" r:id="rId11"/>
    <p:sldId id="314" r:id="rId12"/>
    <p:sldId id="316" r:id="rId13"/>
    <p:sldId id="269" r:id="rId14"/>
    <p:sldId id="319" r:id="rId15"/>
    <p:sldId id="268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1F4BE-0019-47B3-9A23-44B6B835B131}" type="datetimeFigureOut">
              <a:rPr lang="en-US" smtClean="0"/>
              <a:pPr/>
              <a:t>07-Jan-20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15FB1-71D5-4F60-A29A-5741C31A9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78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</a:t>
            </a:r>
            <a:r>
              <a:rPr lang="bn-BD" dirty="0" smtClean="0"/>
              <a:t>তে(মাস্টার দা সুর্য</a:t>
            </a:r>
            <a:r>
              <a:rPr lang="bn-BD" baseline="0" dirty="0" smtClean="0"/>
              <a:t> সেন,বঙ্গবন্ধু,তীতুমীর, বেগম রোকেয়া, জয়নুল...) </a:t>
            </a:r>
            <a:r>
              <a:rPr lang="bn-IN" baseline="0" dirty="0" smtClean="0"/>
              <a:t> দেখিয়ে প্রশ্ন করব এরা কারা ?এদের ব্যক্তিত্ব কেমন ? তারপর ছবি সংশ্লিষ্ট টেক্সটি প্রদর্শন করব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83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DC81-9631-45D8-95C0-895D820A9DF4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15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9A0-C222-40A5-87C1-D316E57B897B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00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5D38-03FE-4CA6-8D0D-58E8AEB8804D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1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CF83-FEF6-483E-B180-E2A28168F428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88BBE-538D-4B93-B846-96A033A4F3A9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70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8B8C-140E-4F8B-882D-239C8A39EF45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46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F357-89C5-4074-B190-4310498951E2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0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88C6-F236-485E-9113-E60A79A565D8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09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70500" y="6418262"/>
            <a:ext cx="1651000" cy="365125"/>
          </a:xfrm>
        </p:spPr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83" t="34746" r="39167" b="37571"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231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7984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7462-5A33-443C-BE27-BEDE4CB9741B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07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FB37-3051-4DDE-810A-822237E3419E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8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D821-6943-40C3-9CBC-08E3A25F889E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7AC2-10A6-4A96-812B-A297C9C45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308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srumijan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07-Jan-20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254833" y="535568"/>
            <a:ext cx="7952517" cy="5709785"/>
            <a:chOff x="435220" y="535568"/>
            <a:chExt cx="7563177" cy="5709785"/>
          </a:xfrm>
        </p:grpSpPr>
        <p:sp>
          <p:nvSpPr>
            <p:cNvPr id="8" name="Rectangle 7"/>
            <p:cNvSpPr/>
            <p:nvPr/>
          </p:nvSpPr>
          <p:spPr>
            <a:xfrm>
              <a:off x="435220" y="3567697"/>
              <a:ext cx="540844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(বাংলা ) 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মাতৃপীঠ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বা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লিকা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 বিদ্যালয়।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মুঠোফোন-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0171০৪১১৯৬৭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mizan.interspeed@gmail.com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1948" y="1250038"/>
              <a:ext cx="1939410" cy="2385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9993" y="480597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66" y="1250038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8003306" y="4004694"/>
            <a:ext cx="3736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  <a:endParaRPr lang="bn-IN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</p:txBody>
      </p:sp>
    </p:spTree>
    <p:extLst>
      <p:ext uri="{BB962C8B-B14F-4D97-AF65-F5344CB8AC3E}">
        <p14:creationId xmlns="" xmlns:p14="http://schemas.microsoft.com/office/powerpoint/2010/main" val="299127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9684" y="5166519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 সুখ উচ্চতর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8699" y="326441"/>
            <a:ext cx="11271928" cy="4840078"/>
            <a:chOff x="592920" y="227011"/>
            <a:chExt cx="11271928" cy="49395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250" y="227011"/>
              <a:ext cx="5620598" cy="49395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20" y="227011"/>
              <a:ext cx="5651330" cy="493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69198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2559" y="4934745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ঐ প্রশস্থ পড়িয়া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সমর-অঙ্গন সংসার এই,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8001" y="300790"/>
            <a:ext cx="11581531" cy="4105131"/>
            <a:chOff x="348159" y="228600"/>
            <a:chExt cx="11581531" cy="41051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22" y="228600"/>
              <a:ext cx="5795968" cy="40959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4386"/>
            <a:stretch/>
          </p:blipFill>
          <p:spPr>
            <a:xfrm>
              <a:off x="348159" y="228600"/>
              <a:ext cx="5785563" cy="4105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7527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3997" y="4963321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লভিবে সে-ই।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751" y="307579"/>
            <a:ext cx="11630946" cy="4419601"/>
            <a:chOff x="285751" y="307579"/>
            <a:chExt cx="11630946" cy="4419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307580"/>
              <a:ext cx="5761423" cy="4419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174" y="307579"/>
              <a:ext cx="5869523" cy="441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534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258434"/>
            <a:ext cx="11743854" cy="558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459" y="5891996"/>
            <a:ext cx="11723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আত্মকেন্দ্রিকতা ও স্বার্থপরতা  ত্যাগকারী কিছু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851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pPr/>
              <a:t>07-Jan-20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711" y="3334100"/>
            <a:ext cx="11458575" cy="313932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ওকল্যাণের মাধ্যমে অন্যের মঙ্গলের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যে ত্যাগ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 করে সেই প্রকৃত সুখী- মন্তব্যটি বিশ্লেষণ কর। 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1373981" y="1786358"/>
            <a:ext cx="9444037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উল্লিখিত আত্মকেন্দ্রিকতা ও স্বার্থপরতা  ত্যাগকারী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পুরুষ ব্যক্তিবর্গের জীবনের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 নিম্নোক্ত দলীয় কাজটি কর । 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389114" y="562708"/>
            <a:ext cx="4248443" cy="8440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6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5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9400" y="6271057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pPr/>
              <a:t>07-Jan-20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61000" y="6252007"/>
            <a:ext cx="1651000" cy="365125"/>
          </a:xfrm>
        </p:spPr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834" y="6271057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5315" y="1720150"/>
            <a:ext cx="11102319" cy="110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3187" y="2811068"/>
            <a:ext cx="7325453" cy="110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016" y="3934830"/>
            <a:ext cx="10571630" cy="101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কবিতাটি কোন কাব্যগ্রন্থের অন্তর্গত 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25" y="4950493"/>
            <a:ext cx="9351558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5086" y="191915"/>
            <a:ext cx="3404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0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0525_084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67286"/>
            <a:ext cx="11577710" cy="62319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9036" y="5102091"/>
            <a:ext cx="1104495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 হ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 যায়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এ বিষয়ে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সদস্যদের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 নিয়ে একটি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 লেখ।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1812" y="365700"/>
            <a:ext cx="4853354" cy="1125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b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b="1" u="sng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1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87036"/>
            <a:ext cx="11901054" cy="648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0119" y="1799050"/>
            <a:ext cx="6871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pPr algn="just"/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864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414" y="770910"/>
            <a:ext cx="10957302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138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 </a:t>
            </a:r>
            <a:endParaRPr lang="en-US" sz="66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370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270" y="289948"/>
            <a:ext cx="6776523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115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004" y="2151996"/>
            <a:ext cx="10339754" cy="41549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8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ডিওটির</a:t>
            </a:r>
            <a:r>
              <a:rPr lang="en-US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endParaRPr lang="bn-BD" sz="88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খিত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শব্দ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</a:p>
          <a:p>
            <a:pPr algn="just"/>
            <a:r>
              <a:rPr lang="bn-BD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 চর্চা </a:t>
            </a:r>
            <a:r>
              <a:rPr lang="bn-BD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79" y="26847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753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013" y="338199"/>
            <a:ext cx="295600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</a:rPr>
              <a:t> </a:t>
            </a:r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8000" dirty="0" smtClean="0">
                <a:solidFill>
                  <a:prstClr val="black"/>
                </a:solidFill>
              </a:rPr>
              <a:t> 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24" y="2167641"/>
            <a:ext cx="2834818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যাতনা</a:t>
            </a:r>
            <a:r>
              <a:rPr lang="bn-BD" sz="8800" dirty="0" smtClean="0">
                <a:solidFill>
                  <a:prstClr val="black"/>
                </a:solidFill>
              </a:rPr>
              <a:t> 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0629" y="2302633"/>
            <a:ext cx="280316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দুঃখ </a:t>
            </a:r>
            <a:endParaRPr lang="en-US" sz="8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182" y="4329574"/>
            <a:ext cx="280316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</a:t>
            </a:r>
            <a:r>
              <a:rPr lang="bn-BD" sz="7200" dirty="0" smtClean="0">
                <a:solidFill>
                  <a:prstClr val="black"/>
                </a:solidFill>
              </a:rPr>
              <a:t> </a:t>
            </a:r>
            <a:endParaRPr lang="en-US" sz="7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0629" y="4329574"/>
            <a:ext cx="280316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60" y="2196405"/>
            <a:ext cx="4124312" cy="16590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58" y="4161634"/>
            <a:ext cx="3074460" cy="2197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838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954" y="1154703"/>
            <a:ext cx="250886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1808" y="1154703"/>
            <a:ext cx="273372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800" b="1" dirty="0"/>
              <a:t> 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BD" sz="8800" b="1" dirty="0" smtClean="0"/>
              <a:t> </a:t>
            </a:r>
            <a:endParaRPr lang="en-US" sz="8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142" y="4458450"/>
            <a:ext cx="2584675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কাঁদিবে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1807" y="4727555"/>
            <a:ext cx="3285895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bn-IN" sz="6600" b="1" dirty="0"/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6600" b="1" dirty="0" smtClean="0"/>
              <a:t> 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39" t="10827" r="22892" b="11545"/>
          <a:stretch/>
        </p:blipFill>
        <p:spPr>
          <a:xfrm>
            <a:off x="4006455" y="3901440"/>
            <a:ext cx="4069162" cy="25755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55" y="629297"/>
            <a:ext cx="4069162" cy="2497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5638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10837" y="271604"/>
            <a:ext cx="539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4" y="271604"/>
            <a:ext cx="952500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52" y="2532162"/>
            <a:ext cx="113415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অর্থ লেখ ও বাক্য তৈরি কর –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যাতনা</a:t>
            </a: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অবনী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কাঁদিবে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57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4949" y="5041067"/>
            <a:ext cx="5843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ধরা কি শুধু বিষাদময়?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7989" y="251357"/>
            <a:ext cx="11188205" cy="4468126"/>
            <a:chOff x="757989" y="251357"/>
            <a:chExt cx="11188205" cy="44681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0963" b="18596"/>
            <a:stretch/>
          </p:blipFill>
          <p:spPr>
            <a:xfrm>
              <a:off x="6104901" y="251357"/>
              <a:ext cx="5841293" cy="44681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89" y="251357"/>
              <a:ext cx="5392088" cy="4468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11585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3971" y="5288340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455" y="242629"/>
            <a:ext cx="11563680" cy="4961490"/>
            <a:chOff x="-61492" y="326850"/>
            <a:chExt cx="11563680" cy="49614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970" y="332404"/>
              <a:ext cx="5799218" cy="49559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2" y="326850"/>
              <a:ext cx="5764462" cy="4961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3654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9684" y="5063333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বীণে,বল উচ্চৈঃস্বরে-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না-,না-,না-,মানবের তরে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079" y="353960"/>
            <a:ext cx="11001546" cy="4460927"/>
            <a:chOff x="857079" y="353960"/>
            <a:chExt cx="11001546" cy="4460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287" y="353960"/>
              <a:ext cx="5842338" cy="446092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79" y="398443"/>
              <a:ext cx="5159208" cy="4371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79200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304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NTC</cp:lastModifiedBy>
  <cp:revision>366</cp:revision>
  <dcterms:created xsi:type="dcterms:W3CDTF">2015-03-29T04:05:57Z</dcterms:created>
  <dcterms:modified xsi:type="dcterms:W3CDTF">2020-01-07T07:15:45Z</dcterms:modified>
</cp:coreProperties>
</file>