
<file path=[Content_Types].xml><?xml version="1.0" encoding="utf-8"?>
<Types xmlns="http://schemas.openxmlformats.org/package/2006/content-types">
  <Default Extension="png" ContentType="image/pn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8" r:id="rId3"/>
    <p:sldId id="260" r:id="rId4"/>
    <p:sldId id="261" r:id="rId5"/>
    <p:sldId id="262" r:id="rId6"/>
    <p:sldId id="265" r:id="rId7"/>
    <p:sldId id="266" r:id="rId8"/>
    <p:sldId id="282" r:id="rId9"/>
    <p:sldId id="283" r:id="rId10"/>
    <p:sldId id="281" r:id="rId11"/>
    <p:sldId id="267" r:id="rId12"/>
    <p:sldId id="284" r:id="rId13"/>
    <p:sldId id="268" r:id="rId14"/>
    <p:sldId id="285" r:id="rId15"/>
    <p:sldId id="286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9E29-108F-43C7-8413-CF4EE1A3469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71111-4931-4F84-B8A1-5E36B8AC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0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নোটঃ</a:t>
            </a:r>
            <a:r>
              <a:rPr lang="en-US" dirty="0"/>
              <a:t> </a:t>
            </a:r>
            <a:r>
              <a:rPr lang="en-US" dirty="0" err="1"/>
              <a:t>টিগার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111-4931-4F84-B8A1-5E36B8AC37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নোটঃ</a:t>
            </a:r>
            <a:r>
              <a:rPr lang="en-US" dirty="0"/>
              <a:t> </a:t>
            </a:r>
            <a:r>
              <a:rPr lang="en-US" dirty="0" err="1"/>
              <a:t>টিগার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111-4931-4F84-B8A1-5E36B8AC37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111-4931-4F84-B8A1-5E36B8AC37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3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111-4931-4F84-B8A1-5E36B8AC37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নোটঃ</a:t>
            </a:r>
            <a:r>
              <a:rPr lang="en-US" sz="120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সঠিক উত্তরে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জন্য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মাউস দ্বারা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ক্লি</a:t>
            </a:r>
            <a:r>
              <a:rPr lang="bn-B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 কর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তে</a:t>
            </a:r>
            <a:r>
              <a:rPr lang="en-US" sz="120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20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120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B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111-4931-4F84-B8A1-5E36B8AC37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0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B0A9-209D-40A2-9BD9-1A69CDBDE0D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B595-AA9C-47B2-8F54-44F2A92A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F79D69-939D-4014-BBB4-AA33FE40C88B}"/>
              </a:ext>
            </a:extLst>
          </p:cNvPr>
          <p:cNvSpPr/>
          <p:nvPr/>
        </p:nvSpPr>
        <p:spPr>
          <a:xfrm>
            <a:off x="2043948" y="624290"/>
            <a:ext cx="8054791" cy="6568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শ্রেণিকক্ষে সবাইকে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98" y="1736452"/>
            <a:ext cx="8805203" cy="43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308496-00AF-4BAA-B549-03420E3F1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41" y="1036320"/>
            <a:ext cx="5913120" cy="3901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036320"/>
            <a:ext cx="5943600" cy="3901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BDA6A5-F645-4A61-BA6C-3118FD8EC83A}"/>
              </a:ext>
            </a:extLst>
          </p:cNvPr>
          <p:cNvSpPr/>
          <p:nvPr/>
        </p:nvSpPr>
        <p:spPr>
          <a:xfrm>
            <a:off x="8016083" y="5189516"/>
            <a:ext cx="756938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খরা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1BDA6A5-F645-4A61-BA6C-3118FD8EC83A}"/>
              </a:ext>
            </a:extLst>
          </p:cNvPr>
          <p:cNvSpPr/>
          <p:nvPr/>
        </p:nvSpPr>
        <p:spPr>
          <a:xfrm>
            <a:off x="2421561" y="5296196"/>
            <a:ext cx="1186543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3317" y="199789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76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80D4C6A9-7788-4184-B707-F658B5FAC5F1}"/>
              </a:ext>
            </a:extLst>
          </p:cNvPr>
          <p:cNvSpPr/>
          <p:nvPr/>
        </p:nvSpPr>
        <p:spPr>
          <a:xfrm>
            <a:off x="4937738" y="288727"/>
            <a:ext cx="2362221" cy="4958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" y="1424287"/>
            <a:ext cx="5897880" cy="4009425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2254054" y="5719343"/>
            <a:ext cx="127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1" y="1424287"/>
            <a:ext cx="5913120" cy="4009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8471974" y="5704103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যুদ্ধ-বিগ্রহ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0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8C7988-C6BC-469D-B312-17B8089C2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746" y="1424287"/>
            <a:ext cx="5806440" cy="4009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8471974" y="5704103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দাঙ্গা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38814" y="5704103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endParaRPr lang="en-US" sz="3200" dirty="0"/>
          </a:p>
        </p:txBody>
      </p:sp>
      <p:sp>
        <p:nvSpPr>
          <p:cNvPr id="9" name="Speech Bubble: Rectangle with Corners Rounded 3">
            <a:extLst>
              <a:ext uri="{FF2B5EF4-FFF2-40B4-BE49-F238E27FC236}">
                <a16:creationId xmlns="" xmlns:a16="http://schemas.microsoft.com/office/drawing/2014/main" id="{80D4C6A9-7788-4184-B707-F658B5FAC5F1}"/>
              </a:ext>
            </a:extLst>
          </p:cNvPr>
          <p:cNvSpPr/>
          <p:nvPr/>
        </p:nvSpPr>
        <p:spPr>
          <a:xfrm>
            <a:off x="4937738" y="288727"/>
            <a:ext cx="2362221" cy="4958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4" y="1424287"/>
            <a:ext cx="5849470" cy="40094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99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14E4FB-7809-4EBB-880D-EB860CB5E9A6}"/>
              </a:ext>
            </a:extLst>
          </p:cNvPr>
          <p:cNvSpPr/>
          <p:nvPr/>
        </p:nvSpPr>
        <p:spPr>
          <a:xfrm>
            <a:off x="5257800" y="611741"/>
            <a:ext cx="1883979" cy="79848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4612092-C9DC-4BC7-8885-0C2A6C89207C}"/>
              </a:ext>
            </a:extLst>
          </p:cNvPr>
          <p:cNvSpPr/>
          <p:nvPr/>
        </p:nvSpPr>
        <p:spPr>
          <a:xfrm>
            <a:off x="509788" y="391683"/>
            <a:ext cx="2871987" cy="2636746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60F3D63-D126-4673-B3E7-957C4390F8D3}"/>
              </a:ext>
            </a:extLst>
          </p:cNvPr>
          <p:cNvSpPr/>
          <p:nvPr/>
        </p:nvSpPr>
        <p:spPr>
          <a:xfrm>
            <a:off x="2316761" y="3196367"/>
            <a:ext cx="755847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দুর্যোগের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 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00FBF45-509C-4B58-A370-81B5EC4ED1BA}"/>
              </a:ext>
            </a:extLst>
          </p:cNvPr>
          <p:cNvSpPr/>
          <p:nvPr/>
        </p:nvSpPr>
        <p:spPr>
          <a:xfrm>
            <a:off x="1065805" y="3768693"/>
            <a:ext cx="1414673" cy="144678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সম্ভব্য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D4BFD6C-E250-428C-873D-FA25061E9392}"/>
              </a:ext>
            </a:extLst>
          </p:cNvPr>
          <p:cNvSpPr/>
          <p:nvPr/>
        </p:nvSpPr>
        <p:spPr>
          <a:xfrm>
            <a:off x="1081045" y="5376657"/>
            <a:ext cx="10037379" cy="1077218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নদীভাঙন,খরা,ইত্যাদি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মানবসৃষ্টঃ অগ্নিকান্ড, যুদ্ধ-বিগ্রহ, মরুকরণ, সাম্প্রদায়িক দাঙ্গা ও বন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 উজা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0" y="1209040"/>
            <a:ext cx="5989320" cy="41706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09040"/>
            <a:ext cx="5958840" cy="41706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4098668" y="120134"/>
            <a:ext cx="3991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C048526-61DD-486F-A782-8672C5E064D0}"/>
              </a:ext>
            </a:extLst>
          </p:cNvPr>
          <p:cNvSpPr/>
          <p:nvPr/>
        </p:nvSpPr>
        <p:spPr>
          <a:xfrm>
            <a:off x="8366836" y="5591463"/>
            <a:ext cx="106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277B07-04B1-4470-A49A-EF78E258A6C5}"/>
              </a:ext>
            </a:extLst>
          </p:cNvPr>
          <p:cNvSpPr/>
          <p:nvPr/>
        </p:nvSpPr>
        <p:spPr>
          <a:xfrm>
            <a:off x="2482063" y="5661812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6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80" y="1601152"/>
            <a:ext cx="5943600" cy="39014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" y="1601152"/>
            <a:ext cx="5943600" cy="39014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BDA6A5-F645-4A61-BA6C-3118FD8EC83A}"/>
              </a:ext>
            </a:extLst>
          </p:cNvPr>
          <p:cNvSpPr/>
          <p:nvPr/>
        </p:nvSpPr>
        <p:spPr>
          <a:xfrm>
            <a:off x="2436801" y="5861028"/>
            <a:ext cx="1186543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BDA6A5-F645-4A61-BA6C-3118FD8EC83A}"/>
              </a:ext>
            </a:extLst>
          </p:cNvPr>
          <p:cNvSpPr/>
          <p:nvPr/>
        </p:nvSpPr>
        <p:spPr>
          <a:xfrm>
            <a:off x="8281759" y="5800068"/>
            <a:ext cx="1231427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8668" y="211574"/>
            <a:ext cx="3991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56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3522C26-8946-473C-9456-192690A909E7}"/>
              </a:ext>
            </a:extLst>
          </p:cNvPr>
          <p:cNvSpPr/>
          <p:nvPr/>
        </p:nvSpPr>
        <p:spPr>
          <a:xfrm>
            <a:off x="5114266" y="687941"/>
            <a:ext cx="1982702" cy="79848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n w="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C380997-C987-467E-875D-E47AD5969EC0}"/>
              </a:ext>
            </a:extLst>
          </p:cNvPr>
          <p:cNvSpPr/>
          <p:nvPr/>
        </p:nvSpPr>
        <p:spPr>
          <a:xfrm>
            <a:off x="1471906" y="1794775"/>
            <a:ext cx="3642360" cy="315468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60F3D63-D126-4673-B3E7-957C4390F8D3}"/>
              </a:ext>
            </a:extLst>
          </p:cNvPr>
          <p:cNvSpPr/>
          <p:nvPr/>
        </p:nvSpPr>
        <p:spPr>
          <a:xfrm>
            <a:off x="2126003" y="5257800"/>
            <a:ext cx="793999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দুর্যোগের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1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376C2B-78B4-4792-A796-7A30CF933F6E}"/>
              </a:ext>
            </a:extLst>
          </p:cNvPr>
          <p:cNvSpPr/>
          <p:nvPr/>
        </p:nvSpPr>
        <p:spPr>
          <a:xfrm>
            <a:off x="5153372" y="44307"/>
            <a:ext cx="1840069" cy="521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2A191A1-E0D9-454F-8A6A-75BA9A79A9D2}"/>
              </a:ext>
            </a:extLst>
          </p:cNvPr>
          <p:cNvSpPr/>
          <p:nvPr/>
        </p:nvSpPr>
        <p:spPr>
          <a:xfrm>
            <a:off x="772584" y="578785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সুনামি কেন হয়?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39F226-A15E-4673-BEC1-1AD1CE0124B2}"/>
              </a:ext>
            </a:extLst>
          </p:cNvPr>
          <p:cNvSpPr/>
          <p:nvPr/>
        </p:nvSpPr>
        <p:spPr>
          <a:xfrm>
            <a:off x="726045" y="1842714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নিচের কোনটি মানবসৃষ্ট দুর্যোগ নয়? 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EA15DD0-71DB-4B04-ADE6-6296DD9B4877}"/>
              </a:ext>
            </a:extLst>
          </p:cNvPr>
          <p:cNvSpPr/>
          <p:nvPr/>
        </p:nvSpPr>
        <p:spPr>
          <a:xfrm>
            <a:off x="1171977" y="2250504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    যুদ্ধ-বিগ্রহ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76D440-40CE-4641-8F57-DEC5EE17F1A4}"/>
              </a:ext>
            </a:extLst>
          </p:cNvPr>
          <p:cNvSpPr/>
          <p:nvPr/>
        </p:nvSpPr>
        <p:spPr>
          <a:xfrm>
            <a:off x="5353585" y="2250504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    বন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 উজার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71CE0E-7478-4602-A97D-C896262F5FF6}"/>
              </a:ext>
            </a:extLst>
          </p:cNvPr>
          <p:cNvSpPr/>
          <p:nvPr/>
        </p:nvSpPr>
        <p:spPr>
          <a:xfrm>
            <a:off x="1171977" y="2701264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টর্ণেডো    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24C0A9-B0BF-42F6-AADA-8C8A3A54D563}"/>
              </a:ext>
            </a:extLst>
          </p:cNvPr>
          <p:cNvSpPr/>
          <p:nvPr/>
        </p:nvSpPr>
        <p:spPr>
          <a:xfrm>
            <a:off x="5353586" y="2701264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     অগ্নিকান্ড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7BE808-CBA3-4A9E-88EF-860BDCF64642}"/>
              </a:ext>
            </a:extLst>
          </p:cNvPr>
          <p:cNvSpPr/>
          <p:nvPr/>
        </p:nvSpPr>
        <p:spPr>
          <a:xfrm>
            <a:off x="1171977" y="3487033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     বন্যা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4D08907-8AB0-47CE-92E6-5D56B1874B76}"/>
              </a:ext>
            </a:extLst>
          </p:cNvPr>
          <p:cNvSpPr/>
          <p:nvPr/>
        </p:nvSpPr>
        <p:spPr>
          <a:xfrm>
            <a:off x="5353585" y="3487033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     খরা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F04BFE3-848A-4DA3-B843-1395D9EDEA45}"/>
              </a:ext>
            </a:extLst>
          </p:cNvPr>
          <p:cNvSpPr/>
          <p:nvPr/>
        </p:nvSpPr>
        <p:spPr>
          <a:xfrm>
            <a:off x="1171977" y="3912037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     সাইক্লোন  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FD7BF53-0001-4EBD-BA34-2918FA28B37B}"/>
              </a:ext>
            </a:extLst>
          </p:cNvPr>
          <p:cNvSpPr/>
          <p:nvPr/>
        </p:nvSpPr>
        <p:spPr>
          <a:xfrm>
            <a:off x="5353586" y="3912037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  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মিকম্প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004624-8F0C-456C-A7AC-7412018D7861}"/>
              </a:ext>
            </a:extLst>
          </p:cNvPr>
          <p:cNvSpPr/>
          <p:nvPr/>
        </p:nvSpPr>
        <p:spPr>
          <a:xfrm>
            <a:off x="779600" y="3065393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অল্প সময়ে বেশি ক্ষতির সম্মু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হতে হয় কোন দুর্যোগের কারণে?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BC7D09E-681E-436F-AF6D-B6509F14D5D7}"/>
              </a:ext>
            </a:extLst>
          </p:cNvPr>
          <p:cNvSpPr/>
          <p:nvPr/>
        </p:nvSpPr>
        <p:spPr>
          <a:xfrm>
            <a:off x="880055" y="4298401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ঘটার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AE8DA90-BDBA-406D-9D09-FB32C65F618E}"/>
              </a:ext>
            </a:extLst>
          </p:cNvPr>
          <p:cNvSpPr/>
          <p:nvPr/>
        </p:nvSpPr>
        <p:spPr>
          <a:xfrm>
            <a:off x="1279300" y="4678264"/>
            <a:ext cx="10912700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ii.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নদীনালা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75019C5-3030-42D7-B8CB-0C596630C914}"/>
              </a:ext>
            </a:extLst>
          </p:cNvPr>
          <p:cNvSpPr/>
          <p:nvPr/>
        </p:nvSpPr>
        <p:spPr>
          <a:xfrm>
            <a:off x="901788" y="5125663"/>
            <a:ext cx="776596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E778622-1FC3-4993-81A2-A7C635FBCE7D}"/>
              </a:ext>
            </a:extLst>
          </p:cNvPr>
          <p:cNvSpPr/>
          <p:nvPr/>
        </p:nvSpPr>
        <p:spPr>
          <a:xfrm>
            <a:off x="1279300" y="5605585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   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4DA3DBB-7644-4DD4-B047-DA362064955E}"/>
              </a:ext>
            </a:extLst>
          </p:cNvPr>
          <p:cNvSpPr/>
          <p:nvPr/>
        </p:nvSpPr>
        <p:spPr>
          <a:xfrm>
            <a:off x="5460908" y="5605585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   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91E11A3-F341-431F-9A16-6E5BF883C0E6}"/>
              </a:ext>
            </a:extLst>
          </p:cNvPr>
          <p:cNvSpPr/>
          <p:nvPr/>
        </p:nvSpPr>
        <p:spPr>
          <a:xfrm>
            <a:off x="1279300" y="6030589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   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D726BEC-6068-4771-987E-DD78E17AD535}"/>
              </a:ext>
            </a:extLst>
          </p:cNvPr>
          <p:cNvSpPr/>
          <p:nvPr/>
        </p:nvSpPr>
        <p:spPr>
          <a:xfrm>
            <a:off x="5460909" y="6030589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   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DB8DE61-2232-438C-8542-B246ABA90F79}"/>
              </a:ext>
            </a:extLst>
          </p:cNvPr>
          <p:cNvSpPr/>
          <p:nvPr/>
        </p:nvSpPr>
        <p:spPr>
          <a:xfrm>
            <a:off x="1356360" y="2304671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E52230C-2B36-4838-A7DF-EAE41048A4CF}"/>
              </a:ext>
            </a:extLst>
          </p:cNvPr>
          <p:cNvSpPr/>
          <p:nvPr/>
        </p:nvSpPr>
        <p:spPr>
          <a:xfrm>
            <a:off x="1356360" y="2749021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6BF4917-9ADC-4287-9B7F-143123AAAAFE}"/>
              </a:ext>
            </a:extLst>
          </p:cNvPr>
          <p:cNvSpPr/>
          <p:nvPr/>
        </p:nvSpPr>
        <p:spPr>
          <a:xfrm>
            <a:off x="5539740" y="2297575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F1DCD65-6BE6-4C5B-B111-5994B30C73EF}"/>
              </a:ext>
            </a:extLst>
          </p:cNvPr>
          <p:cNvSpPr/>
          <p:nvPr/>
        </p:nvSpPr>
        <p:spPr>
          <a:xfrm>
            <a:off x="5532120" y="2745958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002BA764-57DD-4A5D-B3E2-75C226AF6246}"/>
              </a:ext>
            </a:extLst>
          </p:cNvPr>
          <p:cNvSpPr/>
          <p:nvPr/>
        </p:nvSpPr>
        <p:spPr>
          <a:xfrm>
            <a:off x="1356360" y="3547595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DDF5E6A-1552-406A-8C37-8756D62793CB}"/>
              </a:ext>
            </a:extLst>
          </p:cNvPr>
          <p:cNvSpPr/>
          <p:nvPr/>
        </p:nvSpPr>
        <p:spPr>
          <a:xfrm>
            <a:off x="1348740" y="3961465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FA4FF77-2543-4F89-BE71-FAB534A36228}"/>
              </a:ext>
            </a:extLst>
          </p:cNvPr>
          <p:cNvSpPr/>
          <p:nvPr/>
        </p:nvSpPr>
        <p:spPr>
          <a:xfrm>
            <a:off x="5539740" y="3540499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F9A6117F-B867-47AC-B476-162F61A89DF0}"/>
              </a:ext>
            </a:extLst>
          </p:cNvPr>
          <p:cNvSpPr/>
          <p:nvPr/>
        </p:nvSpPr>
        <p:spPr>
          <a:xfrm>
            <a:off x="5539740" y="3966022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4FD927C-872A-4EED-A78D-3B1D8D55114B}"/>
              </a:ext>
            </a:extLst>
          </p:cNvPr>
          <p:cNvSpPr/>
          <p:nvPr/>
        </p:nvSpPr>
        <p:spPr>
          <a:xfrm>
            <a:off x="1470660" y="5663230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99267C03-BDDC-41F8-9A6C-5B1CBC092956}"/>
              </a:ext>
            </a:extLst>
          </p:cNvPr>
          <p:cNvSpPr/>
          <p:nvPr/>
        </p:nvSpPr>
        <p:spPr>
          <a:xfrm>
            <a:off x="1463040" y="6069480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C2C587E7-0376-4A92-A243-26E9E799A829}"/>
              </a:ext>
            </a:extLst>
          </p:cNvPr>
          <p:cNvSpPr/>
          <p:nvPr/>
        </p:nvSpPr>
        <p:spPr>
          <a:xfrm>
            <a:off x="5646420" y="5656134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4919EAF-86B9-485B-BC75-FF48D001917E}"/>
              </a:ext>
            </a:extLst>
          </p:cNvPr>
          <p:cNvSpPr/>
          <p:nvPr/>
        </p:nvSpPr>
        <p:spPr>
          <a:xfrm>
            <a:off x="5646420" y="6074037"/>
            <a:ext cx="297180" cy="27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4742726-F088-48F6-8C2C-6611C7522425}"/>
              </a:ext>
            </a:extLst>
          </p:cNvPr>
          <p:cNvSpPr/>
          <p:nvPr/>
        </p:nvSpPr>
        <p:spPr>
          <a:xfrm>
            <a:off x="1300480" y="2707888"/>
            <a:ext cx="393700" cy="35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="" xmlns:a16="http://schemas.microsoft.com/office/drawing/2014/main" id="{6451D90A-A3CF-4CFB-AD06-B87494C804A3}"/>
              </a:ext>
            </a:extLst>
          </p:cNvPr>
          <p:cNvSpPr/>
          <p:nvPr/>
        </p:nvSpPr>
        <p:spPr>
          <a:xfrm>
            <a:off x="1194676" y="2094387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ication Sign 45">
            <a:extLst>
              <a:ext uri="{FF2B5EF4-FFF2-40B4-BE49-F238E27FC236}">
                <a16:creationId xmlns="" xmlns:a16="http://schemas.microsoft.com/office/drawing/2014/main" id="{C6AD3EF3-945D-41D7-8F6C-8D1CB3241B17}"/>
              </a:ext>
            </a:extLst>
          </p:cNvPr>
          <p:cNvSpPr/>
          <p:nvPr/>
        </p:nvSpPr>
        <p:spPr>
          <a:xfrm>
            <a:off x="5385676" y="2127045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ication Sign 46">
            <a:extLst>
              <a:ext uri="{FF2B5EF4-FFF2-40B4-BE49-F238E27FC236}">
                <a16:creationId xmlns="" xmlns:a16="http://schemas.microsoft.com/office/drawing/2014/main" id="{EEA9B059-A49B-4A1D-9753-25E6D9568172}"/>
              </a:ext>
            </a:extLst>
          </p:cNvPr>
          <p:cNvSpPr/>
          <p:nvPr/>
        </p:nvSpPr>
        <p:spPr>
          <a:xfrm>
            <a:off x="5417766" y="2565028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ication Sign 47">
            <a:extLst>
              <a:ext uri="{FF2B5EF4-FFF2-40B4-BE49-F238E27FC236}">
                <a16:creationId xmlns="" xmlns:a16="http://schemas.microsoft.com/office/drawing/2014/main" id="{2F018E96-CE3E-4078-A6D6-AE8E1E20E309}"/>
              </a:ext>
            </a:extLst>
          </p:cNvPr>
          <p:cNvSpPr/>
          <p:nvPr/>
        </p:nvSpPr>
        <p:spPr>
          <a:xfrm>
            <a:off x="1222323" y="3383280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ication Sign 48">
            <a:extLst>
              <a:ext uri="{FF2B5EF4-FFF2-40B4-BE49-F238E27FC236}">
                <a16:creationId xmlns="" xmlns:a16="http://schemas.microsoft.com/office/drawing/2014/main" id="{9854649B-8541-4555-A79D-AA1E7E950384}"/>
              </a:ext>
            </a:extLst>
          </p:cNvPr>
          <p:cNvSpPr/>
          <p:nvPr/>
        </p:nvSpPr>
        <p:spPr>
          <a:xfrm>
            <a:off x="5378056" y="3329054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ication Sign 49">
            <a:extLst>
              <a:ext uri="{FF2B5EF4-FFF2-40B4-BE49-F238E27FC236}">
                <a16:creationId xmlns="" xmlns:a16="http://schemas.microsoft.com/office/drawing/2014/main" id="{516443AA-8EE3-4958-8483-A631134F1694}"/>
              </a:ext>
            </a:extLst>
          </p:cNvPr>
          <p:cNvSpPr/>
          <p:nvPr/>
        </p:nvSpPr>
        <p:spPr>
          <a:xfrm>
            <a:off x="1178644" y="3770767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ication Sign 50">
            <a:extLst>
              <a:ext uri="{FF2B5EF4-FFF2-40B4-BE49-F238E27FC236}">
                <a16:creationId xmlns="" xmlns:a16="http://schemas.microsoft.com/office/drawing/2014/main" id="{529AAAAF-4D1F-4349-81E7-53EFD05BE851}"/>
              </a:ext>
            </a:extLst>
          </p:cNvPr>
          <p:cNvSpPr/>
          <p:nvPr/>
        </p:nvSpPr>
        <p:spPr>
          <a:xfrm>
            <a:off x="1336906" y="5478508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ication Sign 51">
            <a:extLst>
              <a:ext uri="{FF2B5EF4-FFF2-40B4-BE49-F238E27FC236}">
                <a16:creationId xmlns="" xmlns:a16="http://schemas.microsoft.com/office/drawing/2014/main" id="{C52370BB-2DFC-434B-BA4A-E7F3B11BF536}"/>
              </a:ext>
            </a:extLst>
          </p:cNvPr>
          <p:cNvSpPr/>
          <p:nvPr/>
        </p:nvSpPr>
        <p:spPr>
          <a:xfrm>
            <a:off x="5470602" y="5517362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ication Sign 52">
            <a:extLst>
              <a:ext uri="{FF2B5EF4-FFF2-40B4-BE49-F238E27FC236}">
                <a16:creationId xmlns="" xmlns:a16="http://schemas.microsoft.com/office/drawing/2014/main" id="{5FCFED63-58E1-46BB-A831-2ECC49019845}"/>
              </a:ext>
            </a:extLst>
          </p:cNvPr>
          <p:cNvSpPr/>
          <p:nvPr/>
        </p:nvSpPr>
        <p:spPr>
          <a:xfrm>
            <a:off x="1324377" y="5874828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0304DD1-03F2-4C6F-88AA-4EB9E74481D6}"/>
              </a:ext>
            </a:extLst>
          </p:cNvPr>
          <p:cNvSpPr/>
          <p:nvPr/>
        </p:nvSpPr>
        <p:spPr>
          <a:xfrm>
            <a:off x="5470602" y="3905889"/>
            <a:ext cx="393700" cy="35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DAE515C0-6AC6-49D8-AE25-FE2A135D736C}"/>
              </a:ext>
            </a:extLst>
          </p:cNvPr>
          <p:cNvSpPr/>
          <p:nvPr/>
        </p:nvSpPr>
        <p:spPr>
          <a:xfrm>
            <a:off x="5593142" y="6051043"/>
            <a:ext cx="393700" cy="35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EA15DD0-71DB-4B04-ADE6-6296DD9B4877}"/>
              </a:ext>
            </a:extLst>
          </p:cNvPr>
          <p:cNvSpPr/>
          <p:nvPr/>
        </p:nvSpPr>
        <p:spPr>
          <a:xfrm>
            <a:off x="1324377" y="1015532"/>
            <a:ext cx="3521943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তলদেশে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FD76D440-40CE-4641-8F57-DEC5EE17F1A4}"/>
              </a:ext>
            </a:extLst>
          </p:cNvPr>
          <p:cNvSpPr/>
          <p:nvPr/>
        </p:nvSpPr>
        <p:spPr>
          <a:xfrm>
            <a:off x="5505985" y="1015532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বন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 উজার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3E71CE0E-7478-4602-A97D-C896262F5FF6}"/>
              </a:ext>
            </a:extLst>
          </p:cNvPr>
          <p:cNvSpPr/>
          <p:nvPr/>
        </p:nvSpPr>
        <p:spPr>
          <a:xfrm>
            <a:off x="1324377" y="1466292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224C0A9-B0BF-42F6-AADA-8C8A3A54D563}"/>
              </a:ext>
            </a:extLst>
          </p:cNvPr>
          <p:cNvSpPr/>
          <p:nvPr/>
        </p:nvSpPr>
        <p:spPr>
          <a:xfrm>
            <a:off x="5505986" y="1466292"/>
            <a:ext cx="313842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  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94742726-F088-48F6-8C2C-6611C7522425}"/>
              </a:ext>
            </a:extLst>
          </p:cNvPr>
          <p:cNvSpPr/>
          <p:nvPr/>
        </p:nvSpPr>
        <p:spPr>
          <a:xfrm>
            <a:off x="1452880" y="1061968"/>
            <a:ext cx="393700" cy="35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ication Sign 36">
            <a:extLst>
              <a:ext uri="{FF2B5EF4-FFF2-40B4-BE49-F238E27FC236}">
                <a16:creationId xmlns="" xmlns:a16="http://schemas.microsoft.com/office/drawing/2014/main" id="{6451D90A-A3CF-4CFB-AD06-B87494C804A3}"/>
              </a:ext>
            </a:extLst>
          </p:cNvPr>
          <p:cNvSpPr/>
          <p:nvPr/>
        </p:nvSpPr>
        <p:spPr>
          <a:xfrm>
            <a:off x="1343266" y="1317404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ication Sign 36">
            <a:extLst>
              <a:ext uri="{FF2B5EF4-FFF2-40B4-BE49-F238E27FC236}">
                <a16:creationId xmlns="" xmlns:a16="http://schemas.microsoft.com/office/drawing/2014/main" id="{6451D90A-A3CF-4CFB-AD06-B87494C804A3}"/>
              </a:ext>
            </a:extLst>
          </p:cNvPr>
          <p:cNvSpPr/>
          <p:nvPr/>
        </p:nvSpPr>
        <p:spPr>
          <a:xfrm>
            <a:off x="5534266" y="1320639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ication Sign 36">
            <a:extLst>
              <a:ext uri="{FF2B5EF4-FFF2-40B4-BE49-F238E27FC236}">
                <a16:creationId xmlns="" xmlns:a16="http://schemas.microsoft.com/office/drawing/2014/main" id="{6451D90A-A3CF-4CFB-AD06-B87494C804A3}"/>
              </a:ext>
            </a:extLst>
          </p:cNvPr>
          <p:cNvSpPr/>
          <p:nvPr/>
        </p:nvSpPr>
        <p:spPr>
          <a:xfrm>
            <a:off x="5539740" y="902032"/>
            <a:ext cx="605308" cy="631286"/>
          </a:xfrm>
          <a:prstGeom prst="mathMultiply">
            <a:avLst>
              <a:gd name="adj1" fmla="val 4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434EEC35-EAE0-4679-8041-1659AF9A040F}"/>
              </a:ext>
            </a:extLst>
          </p:cNvPr>
          <p:cNvSpPr/>
          <p:nvPr/>
        </p:nvSpPr>
        <p:spPr>
          <a:xfrm>
            <a:off x="1044854" y="1765102"/>
            <a:ext cx="4014826" cy="259803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 prst="softRound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67B1D7E-408C-4B68-B92C-005D0353D0BA}"/>
              </a:ext>
            </a:extLst>
          </p:cNvPr>
          <p:cNvSpPr/>
          <p:nvPr/>
        </p:nvSpPr>
        <p:spPr>
          <a:xfrm>
            <a:off x="1887300" y="4770120"/>
            <a:ext cx="841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বিগত ৫ বছরে সংঘঠিত হওয়া ৫টি মারাত্মক দুর্যোগের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নামের তালিকা তৈরি ক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08204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4704C2-42C0-4DA0-ACA3-4BB75F1B2FAF}"/>
              </a:ext>
            </a:extLst>
          </p:cNvPr>
          <p:cNvSpPr/>
          <p:nvPr/>
        </p:nvSpPr>
        <p:spPr>
          <a:xfrm>
            <a:off x="4476378" y="30480"/>
            <a:ext cx="3219822" cy="843785"/>
          </a:xfrm>
          <a:prstGeom prst="rect">
            <a:avLst/>
          </a:prstGeom>
          <a:noFill/>
          <a:ln w="3175" cmpd="dbl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24" y="843786"/>
            <a:ext cx="11483788" cy="5691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2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5929747" y="13034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726895" y="14760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146869" y="14760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16047" y="3590343"/>
            <a:ext cx="5568377" cy="27215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: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দূর্যোগ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: ৩ ,৪ ও ৫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০৭/০১/২০২০ইং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1" y="473710"/>
            <a:ext cx="2762674" cy="2944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7" name="TextBox 6"/>
          <p:cNvSpPr txBox="1"/>
          <p:nvPr/>
        </p:nvSpPr>
        <p:spPr>
          <a:xfrm>
            <a:off x="622300" y="3648025"/>
            <a:ext cx="4381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০১৭১৫৬৩৭৬৩৮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767" y="484512"/>
            <a:ext cx="2422479" cy="2836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5318303" y="287829"/>
            <a:ext cx="15359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880" y="836697"/>
            <a:ext cx="8589084" cy="53050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E5B1F2-4071-4C79-A1CF-2B6D4463871A}"/>
              </a:ext>
            </a:extLst>
          </p:cNvPr>
          <p:cNvSpPr/>
          <p:nvPr/>
        </p:nvSpPr>
        <p:spPr>
          <a:xfrm>
            <a:off x="569491" y="179875"/>
            <a:ext cx="6824193" cy="6568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দেখি... </a:t>
            </a:r>
            <a:endParaRPr lang="en-US" sz="3600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E0D9160-91EE-4C2B-9CDC-B096CCEBE892}"/>
              </a:ext>
            </a:extLst>
          </p:cNvPr>
          <p:cNvSpPr/>
          <p:nvPr/>
        </p:nvSpPr>
        <p:spPr>
          <a:xfrm>
            <a:off x="3950746" y="6049556"/>
            <a:ext cx="4167325" cy="6568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ঘটনা?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Output_Merge(1)">
            <a:hlinkClick r:id="" action="ppaction://media"/>
            <a:extLst>
              <a:ext uri="{FF2B5EF4-FFF2-40B4-BE49-F238E27FC236}">
                <a16:creationId xmlns="" xmlns:a16="http://schemas.microsoft.com/office/drawing/2014/main" id="{2EE6267F-0F94-47BF-9F99-1B9036F03B5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480"/>
                </p14:media>
              </p:ext>
            </p:extLst>
          </p:nvPr>
        </p:nvPicPr>
        <p:blipFill rotWithShape="1">
          <a:blip r:embed="rId5"/>
          <a:srcRect t="16902" b="14554"/>
          <a:stretch>
            <a:fillRect/>
          </a:stretch>
        </p:blipFill>
        <p:spPr>
          <a:xfrm>
            <a:off x="2468880" y="1188720"/>
            <a:ext cx="7846358" cy="3825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B321E10-EC51-45DA-BE0C-FEAF1B2E7422}"/>
              </a:ext>
            </a:extLst>
          </p:cNvPr>
          <p:cNvSpPr/>
          <p:nvPr/>
        </p:nvSpPr>
        <p:spPr>
          <a:xfrm>
            <a:off x="3318252" y="6067077"/>
            <a:ext cx="5486167" cy="6568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কি দেখ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5" grpId="0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20FF14D-EE70-428B-9A35-5CBB239A2B90}"/>
              </a:ext>
            </a:extLst>
          </p:cNvPr>
          <p:cNvCxnSpPr>
            <a:cxnSpLocks/>
          </p:cNvCxnSpPr>
          <p:nvPr/>
        </p:nvCxnSpPr>
        <p:spPr>
          <a:xfrm flipH="1" flipV="1">
            <a:off x="1874844" y="1525250"/>
            <a:ext cx="8399687" cy="45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74562" y="739973"/>
            <a:ext cx="8646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রনা ও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09953" y="2023747"/>
            <a:ext cx="6766560" cy="4011293"/>
            <a:chOff x="1529541" y="1224447"/>
            <a:chExt cx="8079972" cy="5059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9541" y="3874781"/>
              <a:ext cx="3985543" cy="24096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5085" y="1224447"/>
              <a:ext cx="4094428" cy="266435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9542" y="1256146"/>
              <a:ext cx="3985543" cy="261863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5084" y="3906478"/>
              <a:ext cx="4094429" cy="236026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7284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95FBC1-3F3D-4467-8A77-7AA42A83DBAA}"/>
              </a:ext>
            </a:extLst>
          </p:cNvPr>
          <p:cNvSpPr/>
          <p:nvPr/>
        </p:nvSpPr>
        <p:spPr>
          <a:xfrm>
            <a:off x="5224592" y="798491"/>
            <a:ext cx="1740983" cy="6568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F428AB-9807-4F9E-9F34-F9E3AEA4948F}"/>
              </a:ext>
            </a:extLst>
          </p:cNvPr>
          <p:cNvSpPr/>
          <p:nvPr/>
        </p:nvSpPr>
        <p:spPr>
          <a:xfrm>
            <a:off x="922447" y="2810278"/>
            <a:ext cx="5173553" cy="6568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15859F-E9D0-485B-BE6B-A9653C117E36}"/>
              </a:ext>
            </a:extLst>
          </p:cNvPr>
          <p:cNvSpPr/>
          <p:nvPr/>
        </p:nvSpPr>
        <p:spPr>
          <a:xfrm>
            <a:off x="1891094" y="2240421"/>
            <a:ext cx="84098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র্থীরা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দুর্যো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যথা-ভূমিকম্প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1E47D1-29CE-42D7-9AA9-9F4733F35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18" y="1304758"/>
            <a:ext cx="5819342" cy="34371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="" xmlns:a16="http://schemas.microsoft.com/office/drawing/2014/main" id="{4512B0FB-1CDA-4614-9C67-AEFE92567830}"/>
              </a:ext>
            </a:extLst>
          </p:cNvPr>
          <p:cNvSpPr/>
          <p:nvPr/>
        </p:nvSpPr>
        <p:spPr>
          <a:xfrm>
            <a:off x="635689" y="527578"/>
            <a:ext cx="8544060" cy="495837"/>
          </a:xfrm>
          <a:prstGeom prst="wedgeRoundRectCallout">
            <a:avLst>
              <a:gd name="adj1" fmla="val -21560"/>
              <a:gd name="adj2" fmla="val 77394"/>
              <a:gd name="adj3" fmla="val 16667"/>
            </a:avLst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চিন্তা কর...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37E7231E-FF31-475E-A2C2-14B904E84691}"/>
              </a:ext>
            </a:extLst>
          </p:cNvPr>
          <p:cNvSpPr/>
          <p:nvPr/>
        </p:nvSpPr>
        <p:spPr>
          <a:xfrm>
            <a:off x="4196309" y="5040094"/>
            <a:ext cx="3287117" cy="495837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 ক্ষতিগ্রস্থ নগর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D61822BF-7F48-4C64-B8DC-7312D25346D7}"/>
              </a:ext>
            </a:extLst>
          </p:cNvPr>
          <p:cNvSpPr/>
          <p:nvPr/>
        </p:nvSpPr>
        <p:spPr>
          <a:xfrm>
            <a:off x="4326784" y="5027072"/>
            <a:ext cx="3628296" cy="511581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ঘুর্ণিঝড়ে মারা যাওয়া প্রাণি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F009904A-5E58-42BB-88B5-A781D27028D9}"/>
              </a:ext>
            </a:extLst>
          </p:cNvPr>
          <p:cNvSpPr/>
          <p:nvPr/>
        </p:nvSpPr>
        <p:spPr>
          <a:xfrm>
            <a:off x="4326784" y="5019715"/>
            <a:ext cx="3536785" cy="495837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বন্যায় ভেসে যাওয়া গ্রাম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2D0C82-F415-4788-A089-A513C4BC0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18" y="1304758"/>
            <a:ext cx="6077634" cy="34371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61FD893-DECF-409B-8D01-E3724B7D3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18" y="1284379"/>
            <a:ext cx="6077634" cy="343716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18" y="1284379"/>
            <a:ext cx="6077634" cy="3439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TextBox 11"/>
          <p:cNvSpPr txBox="1"/>
          <p:nvPr/>
        </p:nvSpPr>
        <p:spPr>
          <a:xfrm>
            <a:off x="4257269" y="5011479"/>
            <a:ext cx="36781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6309" y="4977893"/>
            <a:ext cx="36781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5447" y="4998272"/>
            <a:ext cx="36781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ভুমিধসের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218" y="1277637"/>
            <a:ext cx="6077634" cy="34285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18" y="1291551"/>
            <a:ext cx="6077634" cy="3391883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700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2" grpId="0"/>
      <p:bldP spid="12" grpId="1"/>
      <p:bldP spid="15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0D27B9E-FA9A-46A7-A642-172340D736DB}"/>
              </a:ext>
            </a:extLst>
          </p:cNvPr>
          <p:cNvSpPr/>
          <p:nvPr/>
        </p:nvSpPr>
        <p:spPr>
          <a:xfrm>
            <a:off x="5246316" y="407071"/>
            <a:ext cx="1699367" cy="4093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9BDA643-6805-4D72-B00D-BE5E44BC3FA1}"/>
              </a:ext>
            </a:extLst>
          </p:cNvPr>
          <p:cNvSpPr/>
          <p:nvPr/>
        </p:nvSpPr>
        <p:spPr>
          <a:xfrm>
            <a:off x="583324" y="407071"/>
            <a:ext cx="3137337" cy="2817259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BDBDC96-9CBD-4822-8262-D23EACB9F8C1}"/>
              </a:ext>
            </a:extLst>
          </p:cNvPr>
          <p:cNvSpPr/>
          <p:nvPr/>
        </p:nvSpPr>
        <p:spPr>
          <a:xfrm>
            <a:off x="4751720" y="2496783"/>
            <a:ext cx="3150221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কাকে বলে 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26B7F6E-CF25-4D5A-A865-451D4ABE57BE}"/>
              </a:ext>
            </a:extLst>
          </p:cNvPr>
          <p:cNvSpPr/>
          <p:nvPr/>
        </p:nvSpPr>
        <p:spPr>
          <a:xfrm>
            <a:off x="1671144" y="3977640"/>
            <a:ext cx="1163496" cy="88039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E38E6C-A500-49E7-8FFF-E717BC50259B}"/>
              </a:ext>
            </a:extLst>
          </p:cNvPr>
          <p:cNvSpPr/>
          <p:nvPr/>
        </p:nvSpPr>
        <p:spPr>
          <a:xfrm>
            <a:off x="1133162" y="5061549"/>
            <a:ext cx="9925677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প্রাকৃতিক বা মানবসৃষ্ট অবস্থা যখন অস্বাভাবিক ও অসহনীয় পরিবেশের সৃষ্টি করে এবং ফসল ও সম্পদের ব্যাপক ক্ষয়ক্ষতি এবং পরিবেশ ক্ষতিগ্রস্থ হয় তখন তাকে দুর্যোগ বলে । </a:t>
            </a:r>
          </a:p>
        </p:txBody>
      </p:sp>
    </p:spTree>
    <p:extLst>
      <p:ext uri="{BB962C8B-B14F-4D97-AF65-F5344CB8AC3E}">
        <p14:creationId xmlns:p14="http://schemas.microsoft.com/office/powerpoint/2010/main" val="27360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B1F169-7375-482F-887B-532A71E4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1420524"/>
            <a:ext cx="5872766" cy="409315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F26D9E-D4EF-4ADF-B3EB-11979AE071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378" y="1420524"/>
            <a:ext cx="5871702" cy="409315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048526-61DD-486F-A782-8672C5E064D0}"/>
              </a:ext>
            </a:extLst>
          </p:cNvPr>
          <p:cNvSpPr/>
          <p:nvPr/>
        </p:nvSpPr>
        <p:spPr>
          <a:xfrm>
            <a:off x="2255596" y="5850918"/>
            <a:ext cx="106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5E6E7DE-D0C0-47E4-A287-979D8A321228}"/>
              </a:ext>
            </a:extLst>
          </p:cNvPr>
          <p:cNvSpPr/>
          <p:nvPr/>
        </p:nvSpPr>
        <p:spPr>
          <a:xfrm>
            <a:off x="7567328" y="5850917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নদীভাঙ্গন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318" y="303014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50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668" y="1249252"/>
            <a:ext cx="5891652" cy="41323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C8A96F-2F63-420C-8926-B514CEE6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" y="1249251"/>
            <a:ext cx="5882640" cy="413237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277B07-04B1-4470-A49A-EF78E258A6C5}"/>
              </a:ext>
            </a:extLst>
          </p:cNvPr>
          <p:cNvSpPr/>
          <p:nvPr/>
        </p:nvSpPr>
        <p:spPr>
          <a:xfrm>
            <a:off x="2226108" y="5677052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ঘুর্ণিঝড়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B277B07-04B1-4470-A49A-EF78E258A6C5}"/>
              </a:ext>
            </a:extLst>
          </p:cNvPr>
          <p:cNvSpPr/>
          <p:nvPr/>
        </p:nvSpPr>
        <p:spPr>
          <a:xfrm>
            <a:off x="8242783" y="5753252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318" y="303014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434</Words>
  <Application>Microsoft Office PowerPoint</Application>
  <PresentationFormat>Widescreen</PresentationFormat>
  <Paragraphs>101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</cp:revision>
  <dcterms:created xsi:type="dcterms:W3CDTF">2020-01-05T15:38:32Z</dcterms:created>
  <dcterms:modified xsi:type="dcterms:W3CDTF">2020-01-07T15:12:41Z</dcterms:modified>
</cp:coreProperties>
</file>