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65" r:id="rId8"/>
    <p:sldId id="259" r:id="rId9"/>
    <p:sldId id="267" r:id="rId10"/>
    <p:sldId id="260" r:id="rId11"/>
    <p:sldId id="261" r:id="rId12"/>
    <p:sldId id="266" r:id="rId13"/>
    <p:sldId id="271" r:id="rId14"/>
    <p:sldId id="272" r:id="rId15"/>
    <p:sldId id="273" r:id="rId16"/>
    <p:sldId id="268" r:id="rId17"/>
    <p:sldId id="274" r:id="rId18"/>
    <p:sldId id="276" r:id="rId19"/>
    <p:sldId id="275" r:id="rId20"/>
    <p:sldId id="277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77BA-58E8-4E96-ACCB-C998D6E429D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49D0-ACE4-4AEA-BD49-730D11904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77BA-58E8-4E96-ACCB-C998D6E429D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49D0-ACE4-4AEA-BD49-730D11904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77BA-58E8-4E96-ACCB-C998D6E429D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49D0-ACE4-4AEA-BD49-730D11904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77BA-58E8-4E96-ACCB-C998D6E429D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49D0-ACE4-4AEA-BD49-730D11904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77BA-58E8-4E96-ACCB-C998D6E429D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49D0-ACE4-4AEA-BD49-730D11904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77BA-58E8-4E96-ACCB-C998D6E429D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49D0-ACE4-4AEA-BD49-730D11904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77BA-58E8-4E96-ACCB-C998D6E429D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49D0-ACE4-4AEA-BD49-730D11904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77BA-58E8-4E96-ACCB-C998D6E429D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B49D0-ACE4-4AEA-BD49-730D11904C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77BA-58E8-4E96-ACCB-C998D6E429D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49D0-ACE4-4AEA-BD49-730D11904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77BA-58E8-4E96-ACCB-C998D6E429D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6B49D0-ACE4-4AEA-BD49-730D11904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80C77BA-58E8-4E96-ACCB-C998D6E429D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49D0-ACE4-4AEA-BD49-730D11904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80C77BA-58E8-4E96-ACCB-C998D6E429D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6B49D0-ACE4-4AEA-BD49-730D11904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L:\Jute_Ribbon_Retting_&#2404;__&#2480;&#2495;&#2476;&#2472;_&#2480;&#2503;&#2463;&#2495;&#2434;(360p)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1676400"/>
            <a:ext cx="8105336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228600"/>
            <a:ext cx="8101350" cy="13716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9600" dirty="0" smtClean="0">
                <a:latin typeface="BrahmaputraMJ" pitchFamily="2" charset="0"/>
              </a:rPr>
              <a:t>¯^</a:t>
            </a:r>
            <a:r>
              <a:rPr lang="en-US" sz="9600" dirty="0" err="1" smtClean="0">
                <a:latin typeface="BrahmaputraMJ" pitchFamily="2" charset="0"/>
              </a:rPr>
              <a:t>vMZg</a:t>
            </a:r>
            <a:endParaRPr lang="en-US" sz="9600" dirty="0">
              <a:latin typeface="BrahmaputraMJ" pitchFamily="2" charset="0"/>
            </a:endParaRPr>
          </a:p>
        </p:txBody>
      </p:sp>
      <p:pic>
        <p:nvPicPr>
          <p:cNvPr id="5" name="Picture 4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077200" cy="5105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BrahmaputraMJ" pitchFamily="2" charset="0"/>
            </a:endParaRPr>
          </a:p>
          <a:p>
            <a:pPr>
              <a:buNone/>
            </a:pPr>
            <a:r>
              <a:rPr lang="en-US" dirty="0" smtClean="0">
                <a:latin typeface="BrahmaputraMJ" pitchFamily="2" charset="0"/>
              </a:rPr>
              <a:t>6| GB </a:t>
            </a:r>
            <a:r>
              <a:rPr lang="en-US" dirty="0" err="1" smtClean="0">
                <a:latin typeface="BrahmaputraMJ" pitchFamily="2" charset="0"/>
              </a:rPr>
              <a:t>c×wZ‡Z</a:t>
            </a:r>
            <a:r>
              <a:rPr lang="en-US" dirty="0" smtClean="0">
                <a:latin typeface="BrahmaputraMJ" pitchFamily="2" charset="0"/>
              </a:rPr>
              <a:t> 3-4 </a:t>
            </a:r>
            <a:r>
              <a:rPr lang="en-US" dirty="0" err="1" smtClean="0">
                <a:latin typeface="BrahmaputraMJ" pitchFamily="2" charset="0"/>
              </a:rPr>
              <a:t>wU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cvU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Mv‡Qi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Qvj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GKmv</a:t>
            </a:r>
            <a:r>
              <a:rPr lang="en-US" dirty="0" smtClean="0">
                <a:latin typeface="BrahmaputraMJ" pitchFamily="2" charset="0"/>
              </a:rPr>
              <a:t>‡_ </a:t>
            </a:r>
            <a:r>
              <a:rPr lang="en-US" dirty="0" err="1" smtClean="0">
                <a:latin typeface="BrahmaputraMJ" pitchFamily="2" charset="0"/>
              </a:rPr>
              <a:t>Qvov‡bv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hvq</a:t>
            </a:r>
            <a:r>
              <a:rPr lang="en-US" dirty="0" smtClean="0">
                <a:latin typeface="BrahmaputraMJ" pitchFamily="2" charset="0"/>
              </a:rPr>
              <a:t>| </a:t>
            </a:r>
            <a:r>
              <a:rPr lang="en-US" dirty="0" err="1" smtClean="0">
                <a:latin typeface="BrahmaputraMJ" pitchFamily="2" charset="0"/>
              </a:rPr>
              <a:t>c‡i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Qvov‡bv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Qvj</a:t>
            </a:r>
            <a:r>
              <a:rPr lang="en-US" dirty="0" smtClean="0">
                <a:latin typeface="BrahmaputraMJ" pitchFamily="2" charset="0"/>
              </a:rPr>
              <a:t>¸‡</a:t>
            </a:r>
            <a:r>
              <a:rPr lang="en-US" dirty="0" err="1" smtClean="0">
                <a:latin typeface="BrahmaputraMJ" pitchFamily="2" charset="0"/>
              </a:rPr>
              <a:t>jv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cwigvY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g‡Zv</a:t>
            </a:r>
            <a:r>
              <a:rPr lang="en-US" dirty="0" smtClean="0">
                <a:latin typeface="BrahmaputraMJ" pitchFamily="2" charset="0"/>
              </a:rPr>
              <a:t> GKm‡½ K‡I †</a:t>
            </a:r>
            <a:r>
              <a:rPr lang="en-US" dirty="0" err="1" smtClean="0">
                <a:latin typeface="BrahmaputraMJ" pitchFamily="2" charset="0"/>
              </a:rPr>
              <a:t>MvjvKvi</a:t>
            </a:r>
            <a:r>
              <a:rPr lang="en-US" dirty="0" smtClean="0">
                <a:latin typeface="BrahmaputraMJ" pitchFamily="2" charset="0"/>
              </a:rPr>
              <a:t> †</a:t>
            </a:r>
            <a:r>
              <a:rPr lang="en-US" dirty="0" err="1" smtClean="0">
                <a:latin typeface="BrahmaputraMJ" pitchFamily="2" charset="0"/>
              </a:rPr>
              <a:t>gvov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evua‡Z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nq</a:t>
            </a:r>
            <a:r>
              <a:rPr lang="en-US" dirty="0" smtClean="0">
                <a:latin typeface="BrahmaputraMJ" pitchFamily="2" charset="0"/>
              </a:rPr>
              <a:t>|</a:t>
            </a:r>
          </a:p>
          <a:p>
            <a:pPr>
              <a:buNone/>
            </a:pPr>
            <a:endParaRPr lang="en-US" dirty="0" smtClean="0">
              <a:latin typeface="BrahmaputraMJ" pitchFamily="2" charset="0"/>
            </a:endParaRPr>
          </a:p>
          <a:p>
            <a:r>
              <a:rPr lang="en-US" dirty="0" err="1" smtClean="0">
                <a:latin typeface="BrahmaputraMJ" pitchFamily="2" charset="0"/>
              </a:rPr>
              <a:t>hvi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gva</a:t>
            </a:r>
            <a:r>
              <a:rPr lang="en-US" dirty="0" smtClean="0">
                <a:latin typeface="BrahmaputraMJ" pitchFamily="2" charset="0"/>
              </a:rPr>
              <a:t>¨‡g </a:t>
            </a:r>
            <a:r>
              <a:rPr lang="en-US" dirty="0" err="1" smtClean="0">
                <a:latin typeface="BrahmaputraMJ" pitchFamily="2" charset="0"/>
              </a:rPr>
              <a:t>cvU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Mv‡Qi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KvuPv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Qvj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Qvov‡bv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hvq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Zv‡K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wiebvi</a:t>
            </a:r>
            <a:r>
              <a:rPr lang="en-US" dirty="0" smtClean="0">
                <a:latin typeface="BrahmaputraMJ" pitchFamily="2" charset="0"/>
              </a:rPr>
              <a:t> (</a:t>
            </a:r>
            <a:r>
              <a:rPr lang="en-US" dirty="0" err="1" smtClean="0">
                <a:latin typeface="Akaash" pitchFamily="2" charset="0"/>
                <a:cs typeface="Akaash" pitchFamily="2" charset="0"/>
              </a:rPr>
              <a:t>Ribboner</a:t>
            </a:r>
            <a:r>
              <a:rPr lang="en-US" dirty="0" smtClean="0">
                <a:latin typeface="Akaash" pitchFamily="2" charset="0"/>
                <a:cs typeface="Akaash" pitchFamily="2" charset="0"/>
              </a:rPr>
              <a:t>)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e‡j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Ges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wiebv‡ii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gva</a:t>
            </a:r>
            <a:r>
              <a:rPr lang="en-US" dirty="0" smtClean="0">
                <a:latin typeface="BrahmaputraMJ" pitchFamily="2" charset="0"/>
              </a:rPr>
              <a:t>¨‡g </a:t>
            </a:r>
            <a:r>
              <a:rPr lang="en-US" dirty="0" err="1" smtClean="0">
                <a:latin typeface="BrahmaputraMJ" pitchFamily="2" charset="0"/>
              </a:rPr>
              <a:t>Qvi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Qvov‡bvi</a:t>
            </a:r>
            <a:r>
              <a:rPr lang="en-US" dirty="0" smtClean="0">
                <a:latin typeface="BrahmaputraMJ" pitchFamily="2" charset="0"/>
              </a:rPr>
              <a:t> †</a:t>
            </a:r>
            <a:r>
              <a:rPr lang="en-US" dirty="0" err="1" smtClean="0">
                <a:latin typeface="BrahmaputraMJ" pitchFamily="2" charset="0"/>
              </a:rPr>
              <a:t>KŠkj‡K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wiewbs</a:t>
            </a:r>
            <a:r>
              <a:rPr lang="en-US" dirty="0" smtClean="0">
                <a:latin typeface="BrahmaputraMJ" pitchFamily="2" charset="0"/>
              </a:rPr>
              <a:t>(</a:t>
            </a:r>
            <a:r>
              <a:rPr lang="en-US" dirty="0" err="1" smtClean="0">
                <a:latin typeface="Akaash" pitchFamily="2" charset="0"/>
                <a:cs typeface="Akaash" pitchFamily="2" charset="0"/>
              </a:rPr>
              <a:t>Ribboning</a:t>
            </a:r>
            <a:r>
              <a:rPr lang="en-US" dirty="0" smtClean="0">
                <a:latin typeface="Akaash" pitchFamily="2" charset="0"/>
                <a:cs typeface="Akaash" pitchFamily="2" charset="0"/>
              </a:rPr>
              <a:t>)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e‡j</a:t>
            </a:r>
            <a:r>
              <a:rPr lang="en-US" dirty="0" smtClean="0">
                <a:latin typeface="BrahmaputraMJ" pitchFamily="2" charset="0"/>
              </a:rPr>
              <a:t>|</a:t>
            </a:r>
            <a:endParaRPr lang="en-US" dirty="0">
              <a:latin typeface="BrahmaputraMJ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BrahmaputraMJ" pitchFamily="2" charset="0"/>
              </a:rPr>
              <a:t>L) </a:t>
            </a:r>
            <a:r>
              <a:rPr lang="en-US" dirty="0" err="1" smtClean="0">
                <a:solidFill>
                  <a:srgbClr val="00B0F0"/>
                </a:solidFill>
                <a:latin typeface="BrahmaputraMJ" pitchFamily="2" charset="0"/>
              </a:rPr>
              <a:t>Qvj</a:t>
            </a:r>
            <a:r>
              <a:rPr lang="en-US" dirty="0" smtClean="0">
                <a:solidFill>
                  <a:srgbClr val="00B0F0"/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BrahmaputraMJ" pitchFamily="2" charset="0"/>
              </a:rPr>
              <a:t>cPv‡bvi</a:t>
            </a:r>
            <a:r>
              <a:rPr lang="en-US" dirty="0" smtClean="0">
                <a:solidFill>
                  <a:srgbClr val="00B0F0"/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BrahmaputraMJ" pitchFamily="2" charset="0"/>
              </a:rPr>
              <a:t>c×wZ</a:t>
            </a:r>
            <a:endParaRPr lang="en-US" dirty="0" smtClean="0">
              <a:solidFill>
                <a:srgbClr val="00B0F0"/>
              </a:solidFill>
              <a:latin typeface="BrahmaputraMJ" pitchFamily="2" charset="0"/>
            </a:endParaRPr>
          </a:p>
          <a:p>
            <a:pPr>
              <a:buNone/>
            </a:pPr>
            <a:r>
              <a:rPr lang="en-US" sz="2800" dirty="0" err="1" smtClean="0">
                <a:latin typeface="BrahmaputraMJ" pitchFamily="2" charset="0"/>
              </a:rPr>
              <a:t>wZb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c×wZ‡Z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cvU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Mv‡Qi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KvuPv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Qvj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cPv‡bvi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hvh,h_v</a:t>
            </a:r>
            <a:r>
              <a:rPr lang="en-US" sz="2800" dirty="0" smtClean="0">
                <a:latin typeface="BrahmaputraMJ" pitchFamily="2" charset="0"/>
              </a:rPr>
              <a:t>-</a:t>
            </a:r>
          </a:p>
          <a:p>
            <a:pPr algn="just">
              <a:buNone/>
            </a:pPr>
            <a:r>
              <a:rPr lang="en-US" dirty="0" smtClean="0">
                <a:latin typeface="BrahmaputraMJ" pitchFamily="2" charset="0"/>
              </a:rPr>
              <a:t>1| </a:t>
            </a:r>
            <a:r>
              <a:rPr lang="en-US" sz="2800" dirty="0" smtClean="0">
                <a:latin typeface="BrahmaputraMJ" pitchFamily="2" charset="0"/>
              </a:rPr>
              <a:t>†</a:t>
            </a:r>
            <a:r>
              <a:rPr lang="en-US" sz="2800" dirty="0" err="1" smtClean="0">
                <a:latin typeface="BrahmaputraMJ" pitchFamily="2" charset="0"/>
              </a:rPr>
              <a:t>MvjvKvi</a:t>
            </a:r>
            <a:r>
              <a:rPr lang="en-US" sz="2800" dirty="0" smtClean="0">
                <a:latin typeface="BrahmaputraMJ" pitchFamily="2" charset="0"/>
              </a:rPr>
              <a:t> †</a:t>
            </a:r>
            <a:r>
              <a:rPr lang="en-US" sz="2800" dirty="0" err="1" smtClean="0">
                <a:latin typeface="BrahmaputraMJ" pitchFamily="2" charset="0"/>
              </a:rPr>
              <a:t>gvov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evuav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cÖvq</a:t>
            </a:r>
            <a:r>
              <a:rPr lang="en-US" sz="2800" dirty="0" smtClean="0">
                <a:latin typeface="BrahmaputraMJ" pitchFamily="2" charset="0"/>
              </a:rPr>
              <a:t> 30 †</a:t>
            </a:r>
            <a:r>
              <a:rPr lang="en-US" sz="2800" dirty="0" err="1" smtClean="0">
                <a:latin typeface="BrahmaputraMJ" pitchFamily="2" charset="0"/>
              </a:rPr>
              <a:t>KwR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KvuPv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Qvj</a:t>
            </a:r>
            <a:r>
              <a:rPr lang="en-US" sz="2800" dirty="0" smtClean="0">
                <a:latin typeface="BrahmaputraMJ" pitchFamily="2" charset="0"/>
              </a:rPr>
              <a:t> W&amp;ªvg </a:t>
            </a:r>
            <a:r>
              <a:rPr lang="en-US" sz="2800" dirty="0" err="1" smtClean="0">
                <a:latin typeface="BrahmaputraMJ" pitchFamily="2" charset="0"/>
              </a:rPr>
              <a:t>ev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gvwUi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Pvwo‡Z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mvwR‡q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wb‡q</a:t>
            </a:r>
            <a:r>
              <a:rPr lang="en-US" sz="2800" dirty="0" smtClean="0">
                <a:latin typeface="BrahmaputraMJ" pitchFamily="2" charset="0"/>
              </a:rPr>
              <a:t> H </a:t>
            </a:r>
            <a:r>
              <a:rPr lang="en-US" sz="2800" dirty="0" err="1" smtClean="0">
                <a:latin typeface="BrahmaputraMJ" pitchFamily="2" charset="0"/>
              </a:rPr>
              <a:t>Wªvg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ev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Pvwo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cwi</a:t>
            </a:r>
            <a:r>
              <a:rPr lang="en-US" sz="2800" dirty="0" smtClean="0">
                <a:latin typeface="BrahmaputraMJ" pitchFamily="2" charset="0"/>
              </a:rPr>
              <a:t>®‹vi </a:t>
            </a:r>
            <a:r>
              <a:rPr lang="en-US" sz="2800" dirty="0" err="1" smtClean="0">
                <a:latin typeface="BrahmaputraMJ" pitchFamily="2" charset="0"/>
              </a:rPr>
              <a:t>cvwb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w`‡q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f‡i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w`‡Z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n‡e</a:t>
            </a:r>
            <a:r>
              <a:rPr lang="en-US" sz="2800" dirty="0" smtClean="0">
                <a:latin typeface="BrahmaputraMJ" pitchFamily="2" charset="0"/>
              </a:rPr>
              <a:t> | G‡Z </a:t>
            </a:r>
            <a:r>
              <a:rPr lang="en-US" sz="2800" dirty="0" err="1" smtClean="0">
                <a:latin typeface="BrahmaputraMJ" pitchFamily="2" charset="0"/>
              </a:rPr>
              <a:t>KvuPv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Qv‡ji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cPb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wµqv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m¤úbœ</a:t>
            </a:r>
            <a:r>
              <a:rPr lang="en-US" sz="2800" dirty="0" smtClean="0">
                <a:latin typeface="BrahmaputraMJ" pitchFamily="2" charset="0"/>
              </a:rPr>
              <a:t> </a:t>
            </a:r>
            <a:r>
              <a:rPr lang="en-US" sz="2800" dirty="0" err="1" smtClean="0">
                <a:latin typeface="BrahmaputraMJ" pitchFamily="2" charset="0"/>
              </a:rPr>
              <a:t>n‡e</a:t>
            </a:r>
            <a:r>
              <a:rPr lang="en-US" sz="2800" dirty="0" smtClean="0">
                <a:latin typeface="BrahmaputraMJ" pitchFamily="2" charset="0"/>
              </a:rPr>
              <a:t>|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B050"/>
                </a:solidFill>
                <a:latin typeface="BrahmaputraMJ" pitchFamily="2" charset="0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| †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MvjvKvi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†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gvov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euvav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KuvPv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Qvj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¸‡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jv‡K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GKUv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euv‡ki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m‡½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Szwj‡q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evwoi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Av‡kcv‡ki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†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QvU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†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Wvev,cyKzi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ev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Lv‡ji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cvwb‡Z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Wzwe‡q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†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i‡LI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cPv‡bv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rahmaputraMJ" pitchFamily="2" charset="0"/>
              </a:rPr>
              <a:t>hvq</a:t>
            </a:r>
            <a:r>
              <a:rPr lang="en-US" sz="2800" dirty="0" smtClean="0">
                <a:solidFill>
                  <a:srgbClr val="00B050"/>
                </a:solidFill>
                <a:latin typeface="BrahmaputraMJ" pitchFamily="2" charset="0"/>
              </a:rPr>
              <a:t>|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3| †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QvU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†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Wvev,cyKzi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ev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Lvj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bv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_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vK‡j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†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m‡ÿ‡Î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evwoi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Av‡kcv‡k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A_ev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cvU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†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ÿ‡Zi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cv‡k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15-16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dzU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j¤^v,6-7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dzU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cÖ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¯’ I 1.5-2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dzU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Mfxi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MZ©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K‡i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M‡Z©i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Zjv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I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wKbviv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cwiwZb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w`‡h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XvK‡Z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n‡e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|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Gici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†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MvjvKvi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†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gvov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evuav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KuvPv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Qvj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¸‡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jv‡K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M‡Z©I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g‡a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¨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mvwR‡q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wb‡q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cwi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®‹vi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cvwb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w`‡q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MZ©wU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fwZ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©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K‡i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Qvj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¸‡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jv‡K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cPv‡bv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hvq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|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cPv‡bvi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me¸‡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jv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c×wZi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†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ÿ‡ÎB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KvuPv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Qvj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¸‡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jv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Kpzwicvbv,Lo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ev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PU `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veviv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†X‡K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w`‡Z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nq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|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mvavibZ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12-15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w`‡bi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g‡a¨B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KvuPv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Qvj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¸‡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jvi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cPb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KvR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†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kl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nq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hmaputraMJ" pitchFamily="2" charset="0"/>
              </a:rPr>
              <a:t>|</a:t>
            </a:r>
          </a:p>
          <a:p>
            <a:endParaRPr lang="en-US" dirty="0">
              <a:latin typeface="BrahmaputraMJ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838200"/>
            <a:ext cx="3053868" cy="21213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3.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48" r="12548"/>
          <a:stretch>
            <a:fillRect/>
          </a:stretch>
        </p:blipFill>
        <p:spPr>
          <a:xfrm>
            <a:off x="914400" y="838199"/>
            <a:ext cx="4419600" cy="46482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M) Kg </a:t>
            </a:r>
            <a:r>
              <a:rPr lang="en-US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mg‡q</a:t>
            </a:r>
            <a:r>
              <a:rPr lang="en-US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Qvj</a:t>
            </a:r>
            <a:r>
              <a:rPr lang="en-US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cPv‡bvi</a:t>
            </a:r>
            <a:r>
              <a:rPr lang="en-US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c×wZ</a:t>
            </a:r>
            <a:endParaRPr lang="en-US" dirty="0" smtClean="0">
              <a:solidFill>
                <a:srgbClr val="00B0F0"/>
              </a:solidFill>
              <a:latin typeface="AtraiMJ" pitchFamily="2" charset="0"/>
              <a:cs typeface="AtraiMJ" pitchFamily="2" charset="0"/>
            </a:endParaRPr>
          </a:p>
          <a:p>
            <a:pPr>
              <a:buNone/>
            </a:pPr>
            <a:r>
              <a:rPr lang="en-US" dirty="0" smtClean="0">
                <a:latin typeface="AtraiMJ" pitchFamily="2" charset="0"/>
                <a:cs typeface="AtraiMJ" pitchFamily="2" charset="0"/>
              </a:rPr>
              <a:t>`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yB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Dcv‡q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KvuPv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Qvj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cPv‡bvi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mgq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Kgv‡bv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hvq,h_v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-</a:t>
            </a:r>
          </a:p>
          <a:p>
            <a:pPr marL="550926" indent="-514350" algn="just">
              <a:buAutoNum type="arabicPeriod"/>
            </a:pPr>
            <a:r>
              <a:rPr lang="en-US" dirty="0" smtClean="0">
                <a:latin typeface="AtraiMJ" pitchFamily="2" charset="0"/>
                <a:cs typeface="AtraiMJ" pitchFamily="2" charset="0"/>
              </a:rPr>
              <a:t>GK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nvRvi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KwR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KvuPv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Qv‡ji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Rb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¨ 250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MÖvg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nv‡i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BDwiqv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mvi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e¨envi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Ki‡j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cPb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Kvh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©µg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Z¡ivwš^Z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|</a:t>
            </a:r>
          </a:p>
          <a:p>
            <a:pPr marL="550926" indent="-514350" algn="just">
              <a:buAutoNum type="arabicPeriod"/>
            </a:pPr>
            <a:r>
              <a:rPr lang="en-US" dirty="0" err="1" smtClean="0">
                <a:latin typeface="AtraiMJ" pitchFamily="2" charset="0"/>
                <a:cs typeface="AtraiMJ" pitchFamily="2" charset="0"/>
              </a:rPr>
              <a:t>GKwU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QvU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nvuwoi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g‡a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¨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cvwb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wb‡q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2-3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Uv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cvU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MvQ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c~‡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e„B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†K‡U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QvU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QvU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UzKiv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K‡i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H nv7woi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cvwb‡Z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cwP‡h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wb‡Z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n‡e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|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c‡I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GB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nvuwoi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cvU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cPv‡bv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cvwb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KvuPv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Qvj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cPv‡bvi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mgq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e¨envi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Ki‡jI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cPbwµqv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`ª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æZ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|</a:t>
            </a:r>
            <a:endParaRPr lang="en-US" dirty="0">
              <a:latin typeface="AtraiMJ" pitchFamily="2" charset="0"/>
              <a:cs typeface="AtraiMJ" pitchFamily="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N) </a:t>
            </a:r>
            <a:r>
              <a:rPr lang="en-US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Qvj</a:t>
            </a:r>
            <a:r>
              <a:rPr lang="en-US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cP‡bi</a:t>
            </a:r>
            <a:r>
              <a:rPr lang="en-US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mgvwß</a:t>
            </a:r>
            <a:r>
              <a:rPr lang="en-US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wbY©q</a:t>
            </a:r>
            <a:r>
              <a:rPr lang="en-US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:</a:t>
            </a:r>
          </a:p>
          <a:p>
            <a:pPr algn="just"/>
            <a:r>
              <a:rPr lang="en-US" dirty="0" err="1" smtClean="0">
                <a:latin typeface="AtraiMJ" pitchFamily="2" charset="0"/>
                <a:cs typeface="AtraiMJ" pitchFamily="2" charset="0"/>
              </a:rPr>
              <a:t>cP‡bi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gvÎv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Ggb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nIqv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DwPZ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hv‡Z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Avuk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¸‡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jv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GKwUi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‡_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Ab¨wU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j‡M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bv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_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v‡K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|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cvwb‡Z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Wzev‡bvi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8-9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w`b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Kvb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GKwU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Qv‡ji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cPb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mwVKfv‡e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n‡q‡Q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wKbv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Zv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cixÿv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K‡i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†`L‡Z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n‡e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|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gvov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evav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Qv‡ji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ga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¨ Ask †_‡K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Kvb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GKwU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Qv‡ji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Mvovi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w`‡Ki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2.5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m.wg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. †K‡U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Zv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GKwU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evZ‡ji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cvwbi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wfZi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SvKv‡bvi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cvwb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d‡j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w`‡q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cybivq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evZ‡j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cwi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®‹vi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cvwb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wb‡q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SvKv‡I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hw` †`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Lv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hvq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†h,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Avuk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¸‡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jv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c„_K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n‡q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†M‡Q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Zvn‡j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eyS‡Z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n‡e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Qv‡ji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cPb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Kvh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©µg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kl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n‡q‡Q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|</a:t>
            </a:r>
            <a:endParaRPr lang="en-US" dirty="0">
              <a:latin typeface="AtraiMJ" pitchFamily="2" charset="0"/>
              <a:cs typeface="AtraiMJ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O) </a:t>
            </a:r>
            <a:r>
              <a:rPr lang="en-US" sz="4400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cv‡Ui</a:t>
            </a:r>
            <a:r>
              <a:rPr lang="en-US" sz="44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Qvj</a:t>
            </a:r>
            <a:r>
              <a:rPr lang="en-US" sz="44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ev</a:t>
            </a:r>
            <a:r>
              <a:rPr lang="en-US" sz="44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Avuk</a:t>
            </a:r>
            <a:r>
              <a:rPr lang="en-US" sz="44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†</a:t>
            </a:r>
            <a:r>
              <a:rPr lang="en-US" sz="4400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aŠZKiY</a:t>
            </a:r>
            <a:endParaRPr lang="en-US" sz="4400" dirty="0" smtClean="0">
              <a:solidFill>
                <a:srgbClr val="00B0F0"/>
              </a:solidFill>
              <a:latin typeface="AtraiMJ" pitchFamily="2" charset="0"/>
              <a:cs typeface="AtraiMJ" pitchFamily="2" charset="0"/>
            </a:endParaRPr>
          </a:p>
          <a:p>
            <a:pPr algn="just">
              <a:buNone/>
            </a:pP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cwi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®‹vi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cvwb‡Z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Avuk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¸‡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jv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fvjfv‡e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ay‡q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wb‡q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AvwU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evua‡Z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nq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|</a:t>
            </a:r>
            <a:endParaRPr lang="en-US" sz="4400" dirty="0">
              <a:latin typeface="AtraiMJ" pitchFamily="2" charset="0"/>
              <a:cs typeface="AtraiMJ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washin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359" r="13359"/>
          <a:stretch>
            <a:fillRect/>
          </a:stretch>
        </p:blipFill>
        <p:spPr>
          <a:xfrm>
            <a:off x="1143000" y="1019907"/>
            <a:ext cx="3886200" cy="40092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P) </a:t>
            </a:r>
            <a:r>
              <a:rPr lang="en-US" sz="4400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cv‡Ui</a:t>
            </a:r>
            <a:r>
              <a:rPr lang="en-US" sz="44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Avuk</a:t>
            </a:r>
            <a:r>
              <a:rPr lang="en-US" sz="44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ïKv‡bv</a:t>
            </a:r>
            <a:endParaRPr lang="en-US" sz="4400" dirty="0" smtClean="0">
              <a:solidFill>
                <a:srgbClr val="00B0F0"/>
              </a:solidFill>
              <a:latin typeface="AtraiMJ" pitchFamily="2" charset="0"/>
              <a:cs typeface="AtraiMJ" pitchFamily="2" charset="0"/>
            </a:endParaRPr>
          </a:p>
          <a:p>
            <a:pPr algn="just">
              <a:buNone/>
            </a:pPr>
            <a:r>
              <a:rPr lang="en-US" sz="4400" dirty="0" smtClean="0">
                <a:latin typeface="AtraiMJ" pitchFamily="2" charset="0"/>
                <a:cs typeface="AtraiMJ" pitchFamily="2" charset="0"/>
              </a:rPr>
              <a:t>‡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iŠ`ªgq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¯’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v‡b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evu‡ki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Avo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ˆ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Zwi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K‡iAvuk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¸‡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jv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ïKv‡Z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nq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|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ïKv‡bvi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ci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Zv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GK‡Î †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eu‡a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ivLv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nq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| AwZwi³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ïKv‡bv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ev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Kg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ïKv‡bv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Df‡qB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Avu‡ki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¸YMZ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gvb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bó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K‡i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&amp;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Kvib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ewk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ïKv‡I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Avuk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f¼zi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n‡q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hvq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|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Avevi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Kg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ïKv‡j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cvwb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_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vKvq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Avuk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c‡P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hvq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|</a:t>
            </a:r>
            <a:endParaRPr lang="en-US" sz="4400" dirty="0">
              <a:latin typeface="AtraiMJ" pitchFamily="2" charset="0"/>
              <a:cs typeface="AtraiMJ" pitchFamily="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cv‡Ui</a:t>
            </a:r>
            <a:r>
              <a:rPr lang="en-US" sz="36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Avuk</a:t>
            </a:r>
            <a:r>
              <a:rPr lang="en-US" sz="36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ïKv‡bv</a:t>
            </a:r>
            <a:endParaRPr lang="en-US" sz="3600" dirty="0"/>
          </a:p>
        </p:txBody>
      </p:sp>
      <p:pic>
        <p:nvPicPr>
          <p:cNvPr id="5" name="Picture Placeholder 4" descr="Dryin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48" r="12548"/>
          <a:stretch>
            <a:fillRect/>
          </a:stretch>
        </p:blipFill>
        <p:spPr>
          <a:xfrm>
            <a:off x="838200" y="1019907"/>
            <a:ext cx="44958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92D050"/>
                </a:solidFill>
                <a:latin typeface="AtraiMJ" pitchFamily="2" charset="0"/>
                <a:cs typeface="AtraiMJ" pitchFamily="2" charset="0"/>
              </a:rPr>
              <a:t>wieb</a:t>
            </a:r>
            <a:r>
              <a:rPr lang="en-US" dirty="0" smtClean="0">
                <a:solidFill>
                  <a:srgbClr val="92D050"/>
                </a:solidFill>
                <a:latin typeface="AtraiMJ" pitchFamily="2" charset="0"/>
                <a:cs typeface="AtraiMJ" pitchFamily="2" charset="0"/>
              </a:rPr>
              <a:t> †</a:t>
            </a:r>
            <a:r>
              <a:rPr lang="en-US" dirty="0" err="1" smtClean="0">
                <a:solidFill>
                  <a:srgbClr val="92D050"/>
                </a:solidFill>
                <a:latin typeface="AtraiMJ" pitchFamily="2" charset="0"/>
                <a:cs typeface="AtraiMJ" pitchFamily="2" charset="0"/>
              </a:rPr>
              <a:t>iwUs</a:t>
            </a:r>
            <a:r>
              <a:rPr lang="en-US" dirty="0" smtClean="0">
                <a:solidFill>
                  <a:srgbClr val="92D05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AtraiMJ" pitchFamily="2" charset="0"/>
                <a:cs typeface="AtraiMJ" pitchFamily="2" charset="0"/>
              </a:rPr>
              <a:t>c×wZi</a:t>
            </a:r>
            <a:r>
              <a:rPr lang="en-US" dirty="0" smtClean="0">
                <a:solidFill>
                  <a:srgbClr val="92D050"/>
                </a:solidFill>
                <a:latin typeface="AtraiMJ" pitchFamily="2" charset="0"/>
                <a:cs typeface="AtraiMJ" pitchFamily="2" charset="0"/>
              </a:rPr>
              <a:t> ¸</a:t>
            </a:r>
            <a:r>
              <a:rPr lang="en-US" dirty="0" err="1" smtClean="0">
                <a:solidFill>
                  <a:srgbClr val="92D050"/>
                </a:solidFill>
                <a:latin typeface="AtraiMJ" pitchFamily="2" charset="0"/>
                <a:cs typeface="AtraiMJ" pitchFamily="2" charset="0"/>
              </a:rPr>
              <a:t>iæZ</a:t>
            </a:r>
            <a:r>
              <a:rPr lang="en-US" dirty="0" smtClean="0">
                <a:solidFill>
                  <a:srgbClr val="92D050"/>
                </a:solidFill>
                <a:latin typeface="AtraiMJ" pitchFamily="2" charset="0"/>
                <a:cs typeface="AtraiMJ" pitchFamily="2" charset="0"/>
              </a:rPr>
              <a:t>¡ </a:t>
            </a:r>
            <a:br>
              <a:rPr lang="en-US" dirty="0" smtClean="0">
                <a:solidFill>
                  <a:srgbClr val="92D050"/>
                </a:solidFill>
                <a:latin typeface="AtraiMJ" pitchFamily="2" charset="0"/>
                <a:cs typeface="AtraiMJ" pitchFamily="2" charset="0"/>
              </a:rPr>
            </a:br>
            <a:r>
              <a:rPr lang="en-US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>(</a:t>
            </a:r>
            <a:r>
              <a:rPr lang="en-US" dirty="0" smtClean="0">
                <a:solidFill>
                  <a:srgbClr val="00B0F0"/>
                </a:solidFill>
                <a:latin typeface="Agency FB" pitchFamily="34" charset="0"/>
                <a:cs typeface="AtraiMJ" pitchFamily="2" charset="0"/>
              </a:rPr>
              <a:t>Importance of ribbon retting 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latin typeface="AtraiMJ" pitchFamily="2" charset="0"/>
                <a:cs typeface="AtraiMJ" pitchFamily="2" charset="0"/>
              </a:rPr>
              <a:t>cv‡Ui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wieb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iwUs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c×wZi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¸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iyZ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¡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Av‡jvPbv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Kiv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n‡jv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gency FB" pitchFamily="34" charset="0"/>
                <a:cs typeface="AtraiMJ" pitchFamily="2" charset="0"/>
              </a:rPr>
              <a:t>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)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cv‡Ui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Auvk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cPv‡Z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cvwb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I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mgq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Kg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jv‡M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| 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  <a:cs typeface="AtraiMJ" pitchFamily="2" charset="0"/>
              </a:rPr>
              <a:t>ii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)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cv‡Ui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Auv‡ki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is I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gvb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DbœZ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nq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|</a:t>
            </a:r>
          </a:p>
          <a:p>
            <a:pPr>
              <a:buNone/>
            </a:pP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smtClean="0">
                <a:latin typeface="Agency FB" pitchFamily="34" charset="0"/>
                <a:cs typeface="AtraiMJ" pitchFamily="2" charset="0"/>
              </a:rPr>
              <a:t>iii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)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Auv‡ki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`vg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ewk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cvIqv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hvq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| 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  <a:cs typeface="AtraiMJ" pitchFamily="2" charset="0"/>
              </a:rPr>
              <a:t>iv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)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cwi‡ekevÜe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cÖhyw³| 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  <a:cs typeface="AtraiMJ" pitchFamily="2" charset="0"/>
              </a:rPr>
              <a:t> 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)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Auv‡k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Kv‡bv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KvwUsm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_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v‡K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bv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| 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  <a:cs typeface="AtraiMJ" pitchFamily="2" charset="0"/>
              </a:rPr>
              <a:t>vi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)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cwienb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LiP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Kg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jv‡M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|</a:t>
            </a:r>
          </a:p>
          <a:p>
            <a:pPr>
              <a:buNone/>
            </a:pP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smtClean="0">
                <a:latin typeface="Agency FB" pitchFamily="34" charset="0"/>
                <a:cs typeface="AtraiMJ" pitchFamily="2" charset="0"/>
              </a:rPr>
              <a:t>vii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)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cvUKvwV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gReyZ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_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v‡K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| 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  <a:cs typeface="AtraiMJ" pitchFamily="2" charset="0"/>
              </a:rPr>
              <a:t> viii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)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Qvj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cPv‡bv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cvwb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Rwg‡Z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ˆRe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mvi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wn‡m‡e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e¨envi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Kiv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hvq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| </a:t>
            </a:r>
            <a:endParaRPr lang="en-US" dirty="0">
              <a:latin typeface="AtraiMJ" pitchFamily="2" charset="0"/>
              <a:cs typeface="AtraiMJ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686800" cy="1524000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/>
            </a:r>
            <a:br>
              <a:rPr lang="en-US" sz="54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</a:br>
            <a:r>
              <a:rPr lang="en-US" sz="54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  <a:t/>
            </a:r>
            <a:br>
              <a:rPr lang="en-US" sz="5400" dirty="0" smtClean="0">
                <a:solidFill>
                  <a:srgbClr val="00B0F0"/>
                </a:solidFill>
                <a:latin typeface="AtraiMJ" pitchFamily="2" charset="0"/>
                <a:cs typeface="AtraiMJ" pitchFamily="2" charset="0"/>
              </a:rPr>
            </a:br>
            <a:r>
              <a:rPr lang="en-US" sz="6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traiMJ" pitchFamily="2" charset="0"/>
                <a:cs typeface="AtraiMJ" pitchFamily="2" charset="0"/>
              </a:rPr>
              <a:t>W. </a:t>
            </a:r>
            <a:r>
              <a:rPr lang="en-US" sz="67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traiMJ" pitchFamily="2" charset="0"/>
                <a:cs typeface="AtraiMJ" pitchFamily="2" charset="0"/>
              </a:rPr>
              <a:t>cÖYq</a:t>
            </a:r>
            <a:r>
              <a:rPr lang="en-US" sz="6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67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traiMJ" pitchFamily="2" charset="0"/>
                <a:cs typeface="AtraiMJ" pitchFamily="2" charset="0"/>
              </a:rPr>
              <a:t>evjv</a:t>
            </a:r>
            <a:r>
              <a:rPr lang="en-US" sz="32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</a:br>
            <a:r>
              <a:rPr lang="en-US" sz="4800" dirty="0" err="1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>mnKvwi</a:t>
            </a:r>
            <a:r>
              <a:rPr lang="en-US" sz="4800" dirty="0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>Aa¨vcK,K</a:t>
            </a:r>
            <a:r>
              <a:rPr lang="en-US" sz="4800" dirty="0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>…</a:t>
            </a:r>
            <a:r>
              <a:rPr lang="en-US" sz="4800" dirty="0" err="1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>wlwkÿv</a:t>
            </a:r>
            <a:r>
              <a:rPr lang="en-US" sz="4800" dirty="0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/>
            </a:r>
            <a:br>
              <a:rPr lang="en-US" sz="4800" dirty="0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</a:br>
            <a:r>
              <a:rPr lang="en-US" sz="4800" dirty="0" err="1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>nvRx</a:t>
            </a:r>
            <a:r>
              <a:rPr lang="en-US" sz="4800" dirty="0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>jvjwgqv</a:t>
            </a:r>
            <a:r>
              <a:rPr lang="en-US" sz="4800" dirty="0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>wmwU</a:t>
            </a:r>
            <a:r>
              <a:rPr lang="en-US" sz="4800" dirty="0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>K†jR</a:t>
            </a:r>
            <a:r>
              <a:rPr lang="en-US" sz="4800" dirty="0" smtClean="0">
                <a:solidFill>
                  <a:srgbClr val="00B050"/>
                </a:solidFill>
                <a:latin typeface="AtraiMJ" pitchFamily="2" charset="0"/>
                <a:cs typeface="AtraiMJ" pitchFamily="2" charset="0"/>
              </a:rPr>
              <a:t>, </a:t>
            </a:r>
            <a:r>
              <a:rPr lang="en-US" sz="4800" dirty="0" smtClean="0">
                <a:solidFill>
                  <a:srgbClr val="00B050"/>
                </a:solidFill>
                <a:latin typeface="BhagirathiMJ" pitchFamily="2" charset="0"/>
                <a:cs typeface="BhagirathiMJ" pitchFamily="2" charset="0"/>
              </a:rPr>
              <a:t>†</a:t>
            </a:r>
            <a:r>
              <a:rPr lang="en-US" sz="4800" dirty="0" err="1" smtClean="0">
                <a:solidFill>
                  <a:srgbClr val="00B050"/>
                </a:solidFill>
                <a:latin typeface="BhagirathiMJ" pitchFamily="2" charset="0"/>
                <a:cs typeface="BhagirathiMJ" pitchFamily="2" charset="0"/>
              </a:rPr>
              <a:t>MvcvjMÄ</a:t>
            </a:r>
            <a:r>
              <a:rPr lang="en-US" sz="4800" dirty="0" smtClean="0">
                <a:solidFill>
                  <a:srgbClr val="00B050"/>
                </a:solidFill>
                <a:latin typeface="BhagirathiMJ" pitchFamily="2" charset="0"/>
                <a:cs typeface="BhagirathiMJ" pitchFamily="2" charset="0"/>
              </a:rPr>
              <a:t>|</a:t>
            </a:r>
            <a:br>
              <a:rPr lang="en-US" sz="4800" dirty="0" smtClean="0">
                <a:solidFill>
                  <a:srgbClr val="00B050"/>
                </a:solidFill>
                <a:latin typeface="BhagirathiMJ" pitchFamily="2" charset="0"/>
                <a:cs typeface="BhagirathiMJ" pitchFamily="2" charset="0"/>
              </a:rPr>
            </a:br>
            <a:endParaRPr lang="en-US" sz="4800" dirty="0">
              <a:solidFill>
                <a:srgbClr val="00B050"/>
              </a:solidFill>
              <a:latin typeface="BrahmaputraMJ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458200" cy="1157176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BrahmaputraMJ" pitchFamily="2" charset="0"/>
              </a:rPr>
              <a:t>wkÿK</a:t>
            </a:r>
            <a:r>
              <a:rPr lang="en-US" sz="8800" dirty="0" smtClean="0">
                <a:latin typeface="BrahmaputraMJ" pitchFamily="2" charset="0"/>
              </a:rPr>
              <a:t> </a:t>
            </a:r>
            <a:r>
              <a:rPr lang="en-US" sz="8800" dirty="0" err="1" smtClean="0">
                <a:latin typeface="BrahmaputraMJ" pitchFamily="2" charset="0"/>
              </a:rPr>
              <a:t>cwiwPwZ</a:t>
            </a:r>
            <a:endParaRPr lang="en-US" sz="8800" dirty="0">
              <a:latin typeface="BrahmaputraMJ" pitchFamily="2" charset="0"/>
            </a:endParaRPr>
          </a:p>
        </p:txBody>
      </p:sp>
      <p:pic>
        <p:nvPicPr>
          <p:cNvPr id="5" name="Content Placeholder 4" descr="_MG_71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9710"/>
          <a:stretch>
            <a:fillRect/>
          </a:stretch>
        </p:blipFill>
        <p:spPr>
          <a:xfrm>
            <a:off x="6324600" y="1524000"/>
            <a:ext cx="2209800" cy="33528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6248400" cy="914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9600" dirty="0" err="1" smtClean="0">
                <a:latin typeface="AtraiMJ" pitchFamily="2" charset="0"/>
                <a:cs typeface="AtraiMJ" pitchFamily="2" charset="0"/>
              </a:rPr>
              <a:t>wfwWI</a:t>
            </a:r>
            <a:endParaRPr lang="en-US" sz="9600" dirty="0"/>
          </a:p>
        </p:txBody>
      </p:sp>
      <p:pic>
        <p:nvPicPr>
          <p:cNvPr id="5" name="Jute_Ribbon_Retting_।__রিবন_রেটিং(360p)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1219200"/>
            <a:ext cx="8077200" cy="5257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848600" cy="10668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BurigangaSushreeMJ" pitchFamily="2" charset="0"/>
              </a:rPr>
              <a:t>ab¨ev</a:t>
            </a:r>
            <a:r>
              <a:rPr lang="en-US" sz="9600" dirty="0" smtClean="0">
                <a:latin typeface="BurigangaSushreeMJ" pitchFamily="2" charset="0"/>
              </a:rPr>
              <a:t>`</a:t>
            </a:r>
            <a:endParaRPr lang="en-US" sz="9600" dirty="0">
              <a:latin typeface="BurigangaSushreeMJ" pitchFamily="2" charset="0"/>
            </a:endParaRPr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3429000" cy="2209800"/>
          </a:xfrm>
          <a:prstGeom prst="rect">
            <a:avLst/>
          </a:prstGeom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6400"/>
            <a:ext cx="3657600" cy="2133600"/>
          </a:xfrm>
          <a:prstGeom prst="rect">
            <a:avLst/>
          </a:prstGeom>
        </p:spPr>
      </p:pic>
      <p:pic>
        <p:nvPicPr>
          <p:cNvPr id="6" name="Picture 5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886200"/>
            <a:ext cx="5867400" cy="2286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BrahmaputraMJ" pitchFamily="2" charset="0"/>
              </a:rPr>
              <a:t>cvV</a:t>
            </a:r>
            <a:r>
              <a:rPr lang="en-US" sz="7200" dirty="0" smtClean="0">
                <a:latin typeface="BrahmaputraMJ" pitchFamily="2" charset="0"/>
              </a:rPr>
              <a:t> †</a:t>
            </a:r>
            <a:r>
              <a:rPr lang="en-US" sz="7200" dirty="0" err="1" smtClean="0">
                <a:latin typeface="BrahmaputraMJ" pitchFamily="2" charset="0"/>
              </a:rPr>
              <a:t>NvlYv</a:t>
            </a:r>
            <a:endParaRPr lang="en-US" sz="7200" dirty="0">
              <a:latin typeface="BrahmaputraMJ" pitchFamily="2" charset="0"/>
            </a:endParaRPr>
          </a:p>
        </p:txBody>
      </p:sp>
      <p:pic>
        <p:nvPicPr>
          <p:cNvPr id="4" name="Content Placeholder 3" descr="2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077199" cy="48006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7924800" cy="17526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err="1" smtClean="0">
                <a:latin typeface="BrahmaputraMJ" pitchFamily="2" charset="0"/>
              </a:rPr>
              <a:t>cv‡Ui</a:t>
            </a:r>
            <a:r>
              <a:rPr lang="en-US" sz="8800" dirty="0" smtClean="0">
                <a:latin typeface="BrahmaputraMJ" pitchFamily="2" charset="0"/>
              </a:rPr>
              <a:t> </a:t>
            </a:r>
            <a:r>
              <a:rPr lang="en-US" sz="8800" dirty="0" err="1" smtClean="0">
                <a:latin typeface="BrahmaputraMJ" pitchFamily="2" charset="0"/>
              </a:rPr>
              <a:t>wieb</a:t>
            </a:r>
            <a:r>
              <a:rPr lang="en-US" sz="8800" dirty="0" smtClean="0">
                <a:latin typeface="BrahmaputraMJ" pitchFamily="2" charset="0"/>
              </a:rPr>
              <a:t> †</a:t>
            </a:r>
            <a:r>
              <a:rPr lang="en-US" sz="8800" dirty="0" err="1" smtClean="0">
                <a:latin typeface="BrahmaputraMJ" pitchFamily="2" charset="0"/>
              </a:rPr>
              <a:t>iwUs</a:t>
            </a:r>
            <a:endParaRPr lang="en-US" sz="8800" dirty="0">
              <a:latin typeface="Brahmaputra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rahmaputraMJ" pitchFamily="2" charset="0"/>
              </a:rPr>
              <a:t>      </a:t>
            </a:r>
            <a:r>
              <a:rPr lang="en-US" sz="8800" dirty="0" err="1" smtClean="0">
                <a:solidFill>
                  <a:srgbClr val="FF0000"/>
                </a:solidFill>
                <a:latin typeface="BrahmaputraMJ" pitchFamily="2" charset="0"/>
              </a:rPr>
              <a:t>wieb</a:t>
            </a:r>
            <a:r>
              <a:rPr lang="en-US" sz="8800" dirty="0" smtClean="0">
                <a:solidFill>
                  <a:srgbClr val="FF0000"/>
                </a:solidFill>
                <a:latin typeface="BrahmaputraMJ" pitchFamily="2" charset="0"/>
              </a:rPr>
              <a:t> †</a:t>
            </a:r>
            <a:r>
              <a:rPr lang="en-US" sz="8800" dirty="0" err="1" smtClean="0">
                <a:solidFill>
                  <a:srgbClr val="FF0000"/>
                </a:solidFill>
                <a:latin typeface="BrahmaputraMJ" pitchFamily="2" charset="0"/>
              </a:rPr>
              <a:t>iwUs</a:t>
            </a:r>
            <a:r>
              <a:rPr lang="en-US" sz="8800" dirty="0" smtClean="0">
                <a:solidFill>
                  <a:srgbClr val="FF0000"/>
                </a:solidFill>
                <a:latin typeface="BrahmaputraMJ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BrahmaputraMJ" pitchFamily="2" charset="0"/>
              </a:rPr>
              <a:t>wK</a:t>
            </a:r>
            <a:r>
              <a:rPr lang="en-US" sz="8800" dirty="0" smtClean="0">
                <a:solidFill>
                  <a:srgbClr val="FF0000"/>
                </a:solidFill>
                <a:latin typeface="BrahmaputraMJ" pitchFamily="2" charset="0"/>
              </a:rPr>
              <a:t>?</a:t>
            </a:r>
            <a:endParaRPr lang="en-US" sz="8800" dirty="0">
              <a:solidFill>
                <a:srgbClr val="FF0000"/>
              </a:solidFill>
              <a:latin typeface="Brahmaputr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 smtClean="0">
                <a:latin typeface="BrahmaputraMJ" pitchFamily="2" charset="0"/>
              </a:rPr>
              <a:t>KvuPv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cvU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MvQ</a:t>
            </a:r>
            <a:r>
              <a:rPr lang="en-US" sz="3600" dirty="0" smtClean="0">
                <a:latin typeface="BrahmaputraMJ" pitchFamily="2" charset="0"/>
              </a:rPr>
              <a:t> †_‡K </a:t>
            </a:r>
            <a:r>
              <a:rPr lang="en-US" sz="3600" dirty="0" err="1" smtClean="0">
                <a:latin typeface="BrahmaputraMJ" pitchFamily="2" charset="0"/>
              </a:rPr>
              <a:t>Qvj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ev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evKj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Avjv`v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Kivi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ci</a:t>
            </a:r>
            <a:r>
              <a:rPr lang="en-US" sz="3600" dirty="0" smtClean="0">
                <a:latin typeface="BrahmaputraMJ" pitchFamily="2" charset="0"/>
              </a:rPr>
              <a:t> H </a:t>
            </a:r>
            <a:r>
              <a:rPr lang="en-US" sz="3600" dirty="0" err="1" smtClean="0">
                <a:latin typeface="BrahmaputraMJ" pitchFamily="2" charset="0"/>
              </a:rPr>
              <a:t>Qvj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ev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evKj‡K</a:t>
            </a:r>
            <a:r>
              <a:rPr lang="en-US" sz="3600" dirty="0" smtClean="0">
                <a:latin typeface="BrahmaputraMJ" pitchFamily="2" charset="0"/>
              </a:rPr>
              <a:t> †h </a:t>
            </a:r>
            <a:r>
              <a:rPr lang="en-US" sz="3600" dirty="0" err="1" smtClean="0">
                <a:latin typeface="BrahmaputraMJ" pitchFamily="2" charset="0"/>
              </a:rPr>
              <a:t>c×wZ‡Z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Aí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cvwb‡Z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cPv‡bv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nq</a:t>
            </a:r>
            <a:r>
              <a:rPr lang="en-US" sz="3600" dirty="0" smtClean="0">
                <a:latin typeface="BrahmaputraMJ" pitchFamily="2" charset="0"/>
              </a:rPr>
              <a:t>, </a:t>
            </a:r>
            <a:r>
              <a:rPr lang="en-US" sz="3600" dirty="0" err="1" smtClean="0">
                <a:latin typeface="BrahmaputraMJ" pitchFamily="2" charset="0"/>
              </a:rPr>
              <a:t>Zv‡K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wieb</a:t>
            </a:r>
            <a:r>
              <a:rPr lang="en-US" sz="3600" dirty="0" smtClean="0">
                <a:latin typeface="BrahmaputraMJ" pitchFamily="2" charset="0"/>
              </a:rPr>
              <a:t> †</a:t>
            </a:r>
            <a:r>
              <a:rPr lang="en-US" sz="3600" dirty="0" err="1" smtClean="0">
                <a:latin typeface="BrahmaputraMJ" pitchFamily="2" charset="0"/>
              </a:rPr>
              <a:t>iwUs</a:t>
            </a:r>
            <a:r>
              <a:rPr lang="en-US" sz="3600" dirty="0" smtClean="0">
                <a:latin typeface="BrahmaputraMJ" pitchFamily="2" charset="0"/>
              </a:rPr>
              <a:t>(</a:t>
            </a:r>
            <a:r>
              <a:rPr lang="en-US" sz="3600" dirty="0" smtClean="0">
                <a:latin typeface="Agency FB" pitchFamily="34" charset="0"/>
                <a:cs typeface="Akaash" pitchFamily="2" charset="0"/>
              </a:rPr>
              <a:t>ribbon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smtClean="0">
                <a:latin typeface="Agency FB" pitchFamily="34" charset="0"/>
                <a:cs typeface="Akaash" pitchFamily="2" charset="0"/>
              </a:rPr>
              <a:t>retting )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ejv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</a:rPr>
              <a:t>nq</a:t>
            </a:r>
            <a:r>
              <a:rPr lang="en-US" sz="3600" dirty="0" smtClean="0">
                <a:latin typeface="BrahmaputraMJ" pitchFamily="2" charset="0"/>
              </a:rPr>
              <a:t>|</a:t>
            </a:r>
          </a:p>
          <a:p>
            <a:pPr algn="just"/>
            <a:endParaRPr lang="en-US" sz="3600" dirty="0" smtClean="0">
              <a:latin typeface="BrahmaputraMJ" pitchFamily="2" charset="0"/>
            </a:endParaRPr>
          </a:p>
          <a:p>
            <a:pPr algn="just"/>
            <a:r>
              <a:rPr lang="en-US" sz="3600" dirty="0" err="1" smtClean="0">
                <a:latin typeface="BrahmaputraMJ" pitchFamily="2" charset="0"/>
              </a:rPr>
              <a:t>GLv‡b</a:t>
            </a:r>
            <a:r>
              <a:rPr lang="en-US" sz="3600" dirty="0" smtClean="0">
                <a:latin typeface="BrahmaputraMJ" pitchFamily="2" charset="0"/>
              </a:rPr>
              <a:t> </a:t>
            </a:r>
            <a:r>
              <a:rPr lang="en-US" sz="3600" dirty="0" smtClean="0">
                <a:latin typeface="Agency FB" pitchFamily="34" charset="0"/>
                <a:cs typeface="Akaash" pitchFamily="2" charset="0"/>
              </a:rPr>
              <a:t>ribbon </a:t>
            </a:r>
            <a:r>
              <a:rPr lang="en-US" sz="3600" dirty="0" err="1" smtClean="0">
                <a:latin typeface="BrahmaputraMJ" pitchFamily="2" charset="0"/>
                <a:cs typeface="Akaash" pitchFamily="2" charset="0"/>
              </a:rPr>
              <a:t>k‡ãi</a:t>
            </a:r>
            <a:r>
              <a:rPr lang="en-US" sz="3600" dirty="0" smtClean="0">
                <a:latin typeface="Agency FB" pitchFamily="34" charset="0"/>
                <a:cs typeface="Akaash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  <a:cs typeface="Akaash" pitchFamily="2" charset="0"/>
              </a:rPr>
              <a:t>AvwfavwbK</a:t>
            </a:r>
            <a:r>
              <a:rPr lang="en-US" sz="3600" dirty="0" smtClean="0">
                <a:latin typeface="BrahmaputraMJ" pitchFamily="2" charset="0"/>
                <a:cs typeface="Akaash" pitchFamily="2" charset="0"/>
              </a:rPr>
              <a:t> A_© </a:t>
            </a:r>
            <a:r>
              <a:rPr lang="en-US" sz="3600" dirty="0" err="1" smtClean="0">
                <a:latin typeface="BrahmaputraMJ" pitchFamily="2" charset="0"/>
                <a:cs typeface="Akaash" pitchFamily="2" charset="0"/>
              </a:rPr>
              <a:t>n‡jv</a:t>
            </a:r>
            <a:r>
              <a:rPr lang="en-US" sz="3600" dirty="0" smtClean="0">
                <a:latin typeface="BrahmaputraMJ" pitchFamily="2" charset="0"/>
                <a:cs typeface="Akaash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  <a:cs typeface="Akaash" pitchFamily="2" charset="0"/>
              </a:rPr>
              <a:t>wdZv</a:t>
            </a:r>
            <a:r>
              <a:rPr lang="en-US" sz="3600" dirty="0" smtClean="0">
                <a:latin typeface="BrahmaputraMJ" pitchFamily="2" charset="0"/>
                <a:cs typeface="Akaash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  <a:cs typeface="Akaash" pitchFamily="2" charset="0"/>
              </a:rPr>
              <a:t>Ges</a:t>
            </a:r>
            <a:r>
              <a:rPr lang="en-US" sz="3600" dirty="0" smtClean="0">
                <a:latin typeface="BrahmaputraMJ" pitchFamily="2" charset="0"/>
                <a:cs typeface="Akaash" pitchFamily="2" charset="0"/>
              </a:rPr>
              <a:t> </a:t>
            </a:r>
            <a:r>
              <a:rPr lang="en-US" sz="3600" dirty="0" smtClean="0">
                <a:latin typeface="Agency FB" pitchFamily="34" charset="0"/>
                <a:cs typeface="Akaash" pitchFamily="2" charset="0"/>
              </a:rPr>
              <a:t>retting </a:t>
            </a:r>
            <a:r>
              <a:rPr lang="en-US" sz="3600" dirty="0" smtClean="0">
                <a:latin typeface="BrahmaputraMJ" pitchFamily="2" charset="0"/>
                <a:cs typeface="Akaash" pitchFamily="2" charset="0"/>
              </a:rPr>
              <a:t>A_© </a:t>
            </a:r>
            <a:r>
              <a:rPr lang="en-US" sz="3600" dirty="0" err="1" smtClean="0">
                <a:latin typeface="BrahmaputraMJ" pitchFamily="2" charset="0"/>
                <a:cs typeface="Akaash" pitchFamily="2" charset="0"/>
              </a:rPr>
              <a:t>n‡jv</a:t>
            </a:r>
            <a:r>
              <a:rPr lang="en-US" sz="3600" dirty="0" smtClean="0">
                <a:latin typeface="BrahmaputraMJ" pitchFamily="2" charset="0"/>
                <a:cs typeface="Akaash" pitchFamily="2" charset="0"/>
              </a:rPr>
              <a:t> </a:t>
            </a:r>
            <a:r>
              <a:rPr lang="en-US" sz="3600" dirty="0" err="1" smtClean="0">
                <a:latin typeface="BrahmaputraMJ" pitchFamily="2" charset="0"/>
                <a:cs typeface="Akaash" pitchFamily="2" charset="0"/>
              </a:rPr>
              <a:t>cPv‡bv</a:t>
            </a:r>
            <a:r>
              <a:rPr lang="en-US" sz="3600" dirty="0" smtClean="0">
                <a:latin typeface="BrahmaputraMJ" pitchFamily="2" charset="0"/>
                <a:cs typeface="Akaash" pitchFamily="2" charset="0"/>
              </a:rPr>
              <a:t>|</a:t>
            </a:r>
            <a:endParaRPr lang="en-US" sz="3600" dirty="0">
              <a:latin typeface="Agency FB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</a:rPr>
              <a:t>cv‡Ui</a:t>
            </a:r>
            <a:r>
              <a:rPr lang="en-US" dirty="0" smtClean="0">
                <a:latin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</a:rPr>
              <a:t>wieb</a:t>
            </a:r>
            <a:r>
              <a:rPr lang="en-US" dirty="0" smtClean="0">
                <a:latin typeface="ArhialkhanMJ" pitchFamily="2" charset="0"/>
              </a:rPr>
              <a:t> †</a:t>
            </a:r>
            <a:r>
              <a:rPr lang="en-US" dirty="0" err="1" smtClean="0">
                <a:latin typeface="ArhialkhanMJ" pitchFamily="2" charset="0"/>
              </a:rPr>
              <a:t>iwUs</a:t>
            </a:r>
            <a:r>
              <a:rPr lang="en-US" dirty="0" smtClean="0">
                <a:latin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</a:rPr>
              <a:t>c×wZi</a:t>
            </a:r>
            <a:r>
              <a:rPr lang="en-US" dirty="0" smtClean="0">
                <a:latin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</a:rPr>
              <a:t>avcmg~n</a:t>
            </a:r>
            <a:endParaRPr lang="en-US" dirty="0">
              <a:latin typeface="Arhialkhan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BrahmaputraMJ" pitchFamily="2" charset="0"/>
              </a:rPr>
              <a:t>K) </a:t>
            </a:r>
            <a:r>
              <a:rPr lang="en-US" dirty="0" err="1" smtClean="0">
                <a:solidFill>
                  <a:srgbClr val="00B0F0"/>
                </a:solidFill>
                <a:latin typeface="BrahmaputraMJ" pitchFamily="2" charset="0"/>
              </a:rPr>
              <a:t>Qvj</a:t>
            </a:r>
            <a:r>
              <a:rPr lang="en-US" dirty="0" smtClean="0">
                <a:solidFill>
                  <a:srgbClr val="00B0F0"/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BrahmaputraMJ" pitchFamily="2" charset="0"/>
              </a:rPr>
              <a:t>ev</a:t>
            </a:r>
            <a:r>
              <a:rPr lang="en-US" dirty="0" smtClean="0">
                <a:solidFill>
                  <a:srgbClr val="00B0F0"/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BrahmaputraMJ" pitchFamily="2" charset="0"/>
              </a:rPr>
              <a:t>evKj</a:t>
            </a:r>
            <a:r>
              <a:rPr lang="en-US" dirty="0" smtClean="0">
                <a:solidFill>
                  <a:srgbClr val="00B0F0"/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BrahmaputraMJ" pitchFamily="2" charset="0"/>
              </a:rPr>
              <a:t>Qov‡bvi</a:t>
            </a:r>
            <a:r>
              <a:rPr lang="en-US" dirty="0" smtClean="0">
                <a:solidFill>
                  <a:srgbClr val="00B0F0"/>
                </a:solidFill>
                <a:latin typeface="Brahmaputra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BrahmaputraMJ" pitchFamily="2" charset="0"/>
              </a:rPr>
              <a:t>c×wZ</a:t>
            </a:r>
            <a:r>
              <a:rPr lang="en-US" dirty="0" smtClean="0">
                <a:solidFill>
                  <a:srgbClr val="00B0F0"/>
                </a:solidFill>
                <a:latin typeface="BrahmaputraMJ" pitchFamily="2" charset="0"/>
              </a:rPr>
              <a:t>:</a:t>
            </a:r>
          </a:p>
          <a:p>
            <a:pPr algn="just">
              <a:buNone/>
            </a:pPr>
            <a:r>
              <a:rPr lang="en-US" dirty="0" smtClean="0">
                <a:latin typeface="BrahmaputraMJ" pitchFamily="2" charset="0"/>
              </a:rPr>
              <a:t>1| 6 </a:t>
            </a:r>
            <a:r>
              <a:rPr lang="en-US" dirty="0" err="1" smtClean="0">
                <a:latin typeface="BrahmaputraMJ" pitchFamily="2" charset="0"/>
              </a:rPr>
              <a:t>dzU</a:t>
            </a:r>
            <a:r>
              <a:rPr lang="en-US" dirty="0" smtClean="0">
                <a:latin typeface="BrahmaputraMJ" pitchFamily="2" charset="0"/>
              </a:rPr>
              <a:t> j¤^v GK LÛ †</a:t>
            </a:r>
            <a:r>
              <a:rPr lang="en-US" dirty="0" err="1" smtClean="0">
                <a:latin typeface="BrahmaputraMJ" pitchFamily="2" charset="0"/>
              </a:rPr>
              <a:t>evivK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evuk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wb‡q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Dc‡ii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w`‡Ki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cÖvšÍ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AvuovAvuwofv‡e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Ggb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K‡i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KvU‡Z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n‡e</a:t>
            </a:r>
            <a:r>
              <a:rPr lang="en-US" dirty="0" smtClean="0">
                <a:latin typeface="BrahmaputraMJ" pitchFamily="2" charset="0"/>
              </a:rPr>
              <a:t> †</a:t>
            </a:r>
            <a:r>
              <a:rPr lang="en-US" dirty="0" err="1" smtClean="0">
                <a:latin typeface="BrahmaputraMJ" pitchFamily="2" charset="0"/>
              </a:rPr>
              <a:t>hb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evukwU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Pvjv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N‡ii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Rb</a:t>
            </a:r>
            <a:r>
              <a:rPr lang="en-US" dirty="0" smtClean="0">
                <a:latin typeface="BrahmaputraMJ" pitchFamily="2" charset="0"/>
              </a:rPr>
              <a:t>¨ </a:t>
            </a:r>
            <a:r>
              <a:rPr lang="en-US" dirty="0" err="1" smtClean="0">
                <a:latin typeface="BrahmaputraMJ" pitchFamily="2" charset="0"/>
              </a:rPr>
              <a:t>e¨eüZ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LyyuwUi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nq</a:t>
            </a:r>
            <a:r>
              <a:rPr lang="en-US" dirty="0" smtClean="0">
                <a:latin typeface="BrahmaputraMJ" pitchFamily="2" charset="0"/>
              </a:rPr>
              <a:t>| </a:t>
            </a:r>
            <a:r>
              <a:rPr lang="en-US" dirty="0" err="1" smtClean="0">
                <a:latin typeface="BrahmaputraMJ" pitchFamily="2" charset="0"/>
              </a:rPr>
              <a:t>AvuovAvuwofv‡e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KvUv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evu‡ki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cÖvšÍwUi</a:t>
            </a:r>
            <a:r>
              <a:rPr lang="en-US" dirty="0" smtClean="0">
                <a:latin typeface="BrahmaputraMJ" pitchFamily="2" charset="0"/>
              </a:rPr>
              <a:t> `</a:t>
            </a:r>
            <a:r>
              <a:rPr lang="en-US" dirty="0" err="1" smtClean="0">
                <a:latin typeface="BrahmaputraMJ" pitchFamily="2" charset="0"/>
              </a:rPr>
              <a:t>yÕw`K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dj‡Ki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gZ</a:t>
            </a:r>
            <a:r>
              <a:rPr lang="en-US" dirty="0" smtClean="0">
                <a:latin typeface="BrahmaputraMJ" pitchFamily="2" charset="0"/>
              </a:rPr>
              <a:t> †`</a:t>
            </a:r>
            <a:r>
              <a:rPr lang="en-US" dirty="0" err="1" smtClean="0">
                <a:latin typeface="BrahmaputraMJ" pitchFamily="2" charset="0"/>
              </a:rPr>
              <a:t>Lv‡e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hv‡K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evu‡ki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ûK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e‡i</a:t>
            </a:r>
            <a:r>
              <a:rPr lang="en-US" dirty="0" smtClean="0">
                <a:latin typeface="BrahmaputraMJ" pitchFamily="2" charset="0"/>
              </a:rPr>
              <a:t>| </a:t>
            </a:r>
            <a:r>
              <a:rPr lang="en-US" dirty="0" err="1" smtClean="0">
                <a:latin typeface="BrahmaputraMJ" pitchFamily="2" charset="0"/>
              </a:rPr>
              <a:t>Giæc</a:t>
            </a:r>
            <a:r>
              <a:rPr lang="en-US" dirty="0" smtClean="0">
                <a:latin typeface="BrahmaputraMJ" pitchFamily="2" charset="0"/>
              </a:rPr>
              <a:t> †</a:t>
            </a:r>
            <a:r>
              <a:rPr lang="en-US" dirty="0" err="1" smtClean="0">
                <a:latin typeface="BrahmaputraMJ" pitchFamily="2" charset="0"/>
              </a:rPr>
              <a:t>ek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K‡qKwU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evuk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wb‡h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cÖ‡Z¨KwUi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Dc‡ii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w`‡Ki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cÖv‡šÍ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ûK</a:t>
            </a:r>
            <a:r>
              <a:rPr lang="en-US" dirty="0" smtClean="0">
                <a:latin typeface="BrahmaputraMJ" pitchFamily="2" charset="0"/>
              </a:rPr>
              <a:t> ˆ</a:t>
            </a:r>
            <a:r>
              <a:rPr lang="en-US" dirty="0" err="1" smtClean="0">
                <a:latin typeface="BrahmaputraMJ" pitchFamily="2" charset="0"/>
              </a:rPr>
              <a:t>Zwi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Ki‡Z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n‡e</a:t>
            </a:r>
            <a:r>
              <a:rPr lang="en-US" dirty="0" smtClean="0">
                <a:latin typeface="BrahmaputraMJ" pitchFamily="2" charset="0"/>
              </a:rPr>
              <a:t>| </a:t>
            </a:r>
            <a:r>
              <a:rPr lang="en-US" dirty="0" err="1" smtClean="0">
                <a:latin typeface="BrahmaputraMJ" pitchFamily="2" charset="0"/>
              </a:rPr>
              <a:t>û‡Ki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AvK</a:t>
            </a:r>
            <a:r>
              <a:rPr lang="en-US" dirty="0" smtClean="0">
                <a:latin typeface="BrahmaputraMJ" pitchFamily="2" charset="0"/>
              </a:rPr>
              <a:t>…</a:t>
            </a:r>
            <a:r>
              <a:rPr lang="en-US" dirty="0" err="1" smtClean="0">
                <a:latin typeface="BrahmaputraMJ" pitchFamily="2" charset="0"/>
              </a:rPr>
              <a:t>wZ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Bs‡iwR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V</a:t>
            </a:r>
            <a:r>
              <a:rPr lang="en-US" dirty="0" smtClean="0">
                <a:latin typeface="BrahmaputraMJ" pitchFamily="2" charset="0"/>
              </a:rPr>
              <a:t>  </a:t>
            </a:r>
            <a:r>
              <a:rPr lang="en-US" dirty="0" err="1" smtClean="0">
                <a:latin typeface="BrahmaputraMJ" pitchFamily="2" charset="0"/>
              </a:rPr>
              <a:t>ev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smtClean="0">
                <a:latin typeface="Akaash" pitchFamily="2" charset="0"/>
                <a:cs typeface="Akaash" pitchFamily="2" charset="0"/>
              </a:rPr>
              <a:t>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Aÿ‡ii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n‡e</a:t>
            </a:r>
            <a:r>
              <a:rPr lang="en-US" dirty="0" smtClean="0">
                <a:latin typeface="BrahmaputraMJ" pitchFamily="2" charset="0"/>
              </a:rPr>
              <a:t>|</a:t>
            </a:r>
          </a:p>
          <a:p>
            <a:pPr algn="just">
              <a:buNone/>
            </a:pPr>
            <a:r>
              <a:rPr lang="en-US" dirty="0" smtClean="0">
                <a:latin typeface="BrahmaputraMJ" pitchFamily="2" charset="0"/>
              </a:rPr>
              <a:t>2| </a:t>
            </a:r>
            <a:r>
              <a:rPr lang="en-US" dirty="0" err="1" smtClean="0">
                <a:latin typeface="BrahmaputraMJ" pitchFamily="2" charset="0"/>
              </a:rPr>
              <a:t>evu‡ki</a:t>
            </a:r>
            <a:r>
              <a:rPr lang="en-US" dirty="0" smtClean="0">
                <a:latin typeface="BrahmaputraMJ" pitchFamily="2" charset="0"/>
              </a:rPr>
              <a:t> LÐ¸‡</a:t>
            </a:r>
            <a:r>
              <a:rPr lang="en-US" dirty="0" err="1" smtClean="0">
                <a:latin typeface="BrahmaputraMJ" pitchFamily="2" charset="0"/>
              </a:rPr>
              <a:t>jvi</a:t>
            </a:r>
            <a:r>
              <a:rPr lang="en-US" dirty="0" smtClean="0">
                <a:latin typeface="BrahmaputraMJ" pitchFamily="2" charset="0"/>
              </a:rPr>
              <a:t> †</a:t>
            </a:r>
            <a:r>
              <a:rPr lang="en-US" dirty="0" err="1" smtClean="0">
                <a:latin typeface="BrahmaputraMJ" pitchFamily="2" charset="0"/>
              </a:rPr>
              <a:t>Mvovi</a:t>
            </a:r>
            <a:r>
              <a:rPr lang="en-US" dirty="0" smtClean="0">
                <a:latin typeface="BrahmaputraMJ" pitchFamily="2" charset="0"/>
              </a:rPr>
              <a:t> Ask </a:t>
            </a:r>
            <a:r>
              <a:rPr lang="en-US" dirty="0" err="1" smtClean="0">
                <a:latin typeface="BrahmaputraMJ" pitchFamily="2" charset="0"/>
              </a:rPr>
              <a:t>gvwUi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g‡a</a:t>
            </a:r>
            <a:r>
              <a:rPr lang="en-US" dirty="0" smtClean="0">
                <a:latin typeface="BrahmaputraMJ" pitchFamily="2" charset="0"/>
              </a:rPr>
              <a:t>ª k³ </a:t>
            </a:r>
            <a:r>
              <a:rPr lang="en-US" dirty="0" err="1" smtClean="0">
                <a:latin typeface="BrahmaputraMJ" pitchFamily="2" charset="0"/>
              </a:rPr>
              <a:t>K‡i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Ggbfv‡e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cyZ‡Z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n‡e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hv‡Z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GKwU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evuk</a:t>
            </a:r>
            <a:r>
              <a:rPr lang="en-US" dirty="0" smtClean="0">
                <a:latin typeface="BrahmaputraMJ" pitchFamily="2" charset="0"/>
              </a:rPr>
              <a:t> †_‡K </a:t>
            </a:r>
            <a:r>
              <a:rPr lang="en-US" dirty="0" err="1" smtClean="0">
                <a:latin typeface="BrahmaputraMJ" pitchFamily="2" charset="0"/>
              </a:rPr>
              <a:t>cieZ©x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evu‡ki</a:t>
            </a:r>
            <a:r>
              <a:rPr lang="en-US" dirty="0" smtClean="0">
                <a:latin typeface="BrahmaputraMJ" pitchFamily="2" charset="0"/>
              </a:rPr>
              <a:t> `~</a:t>
            </a:r>
            <a:r>
              <a:rPr lang="en-US" dirty="0" err="1" smtClean="0">
                <a:latin typeface="BrahmaputraMJ" pitchFamily="2" charset="0"/>
              </a:rPr>
              <a:t>iZ</a:t>
            </a:r>
            <a:r>
              <a:rPr lang="en-US" dirty="0" smtClean="0">
                <a:latin typeface="BrahmaputraMJ" pitchFamily="2" charset="0"/>
              </a:rPr>
              <a:t>¡ 3-3.5 </a:t>
            </a:r>
            <a:r>
              <a:rPr lang="en-US" dirty="0" err="1" smtClean="0">
                <a:latin typeface="BrahmaputraMJ" pitchFamily="2" charset="0"/>
              </a:rPr>
              <a:t>dzU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nq</a:t>
            </a:r>
            <a:r>
              <a:rPr lang="en-US" dirty="0" smtClean="0">
                <a:latin typeface="BrahmaputraMJ" pitchFamily="2" charset="0"/>
              </a:rPr>
              <a:t>|</a:t>
            </a:r>
            <a:endParaRPr lang="en-US" dirty="0">
              <a:latin typeface="Brahmaputra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76400"/>
            <a:ext cx="7543800" cy="4572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>
                <a:latin typeface="BrahmaputraMJ" pitchFamily="2" charset="0"/>
              </a:rPr>
              <a:t>3| </a:t>
            </a:r>
            <a:r>
              <a:rPr lang="en-US" dirty="0" err="1" smtClean="0">
                <a:latin typeface="BrahmaputraMJ" pitchFamily="2" charset="0"/>
              </a:rPr>
              <a:t>Gici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gvwU‡Z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cyZv</a:t>
            </a:r>
            <a:r>
              <a:rPr lang="en-US" dirty="0" smtClean="0">
                <a:latin typeface="BrahmaputraMJ" pitchFamily="2" charset="0"/>
              </a:rPr>
              <a:t> H </a:t>
            </a:r>
            <a:r>
              <a:rPr lang="en-US" dirty="0" err="1" smtClean="0">
                <a:latin typeface="BrahmaputraMJ" pitchFamily="2" charset="0"/>
              </a:rPr>
              <a:t>evuk</a:t>
            </a:r>
            <a:r>
              <a:rPr lang="en-US" dirty="0" smtClean="0">
                <a:latin typeface="BrahmaputraMJ" pitchFamily="2" charset="0"/>
              </a:rPr>
              <a:t>¸‡</a:t>
            </a:r>
            <a:r>
              <a:rPr lang="en-US" dirty="0" err="1" smtClean="0">
                <a:latin typeface="BrahmaputraMJ" pitchFamily="2" charset="0"/>
              </a:rPr>
              <a:t>jvi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û‡Ki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mv</a:t>
            </a:r>
            <a:r>
              <a:rPr lang="en-US" dirty="0" smtClean="0">
                <a:latin typeface="BrahmaputraMJ" pitchFamily="2" charset="0"/>
              </a:rPr>
              <a:t>‡_ </a:t>
            </a:r>
            <a:r>
              <a:rPr lang="en-US" dirty="0" err="1" smtClean="0">
                <a:latin typeface="BrahmaputraMJ" pitchFamily="2" charset="0"/>
              </a:rPr>
              <a:t>Aci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GKwU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gyiæjx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evuk</a:t>
            </a:r>
            <a:r>
              <a:rPr lang="en-US" dirty="0" smtClean="0">
                <a:latin typeface="BrahmaputraMJ" pitchFamily="2" charset="0"/>
              </a:rPr>
              <a:t> †</a:t>
            </a:r>
            <a:r>
              <a:rPr lang="en-US" dirty="0" err="1" smtClean="0">
                <a:latin typeface="BrahmaputraMJ" pitchFamily="2" charset="0"/>
              </a:rPr>
              <a:t>eu‡a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Avov</a:t>
            </a:r>
            <a:r>
              <a:rPr lang="en-US" dirty="0" smtClean="0">
                <a:latin typeface="BrahmaputraMJ" pitchFamily="2" charset="0"/>
              </a:rPr>
              <a:t> ˆ</a:t>
            </a:r>
            <a:r>
              <a:rPr lang="en-US" dirty="0" err="1" smtClean="0">
                <a:latin typeface="BrahmaputraMJ" pitchFamily="2" charset="0"/>
              </a:rPr>
              <a:t>Zwi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Ki‡Z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n‡e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hv‡Z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Rwg</a:t>
            </a:r>
            <a:r>
              <a:rPr lang="en-US" dirty="0" smtClean="0">
                <a:latin typeface="BrahmaputraMJ" pitchFamily="2" charset="0"/>
              </a:rPr>
              <a:t> †_‡K </a:t>
            </a:r>
            <a:r>
              <a:rPr lang="en-US" dirty="0" err="1" smtClean="0">
                <a:latin typeface="BrahmaputraMJ" pitchFamily="2" charset="0"/>
              </a:rPr>
              <a:t>cvU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MvQ</a:t>
            </a:r>
            <a:r>
              <a:rPr lang="en-US" dirty="0" smtClean="0">
                <a:latin typeface="BrahmaputraMJ" pitchFamily="2" charset="0"/>
              </a:rPr>
              <a:t> †K‡U </a:t>
            </a:r>
            <a:r>
              <a:rPr lang="en-US" dirty="0" err="1" smtClean="0">
                <a:latin typeface="BrahmaputraMJ" pitchFamily="2" charset="0"/>
              </a:rPr>
              <a:t>cvZv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Siv‡bvi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ci</a:t>
            </a:r>
            <a:r>
              <a:rPr lang="en-US" dirty="0" smtClean="0">
                <a:latin typeface="BrahmaputraMJ" pitchFamily="2" charset="0"/>
              </a:rPr>
              <a:t> H </a:t>
            </a:r>
            <a:r>
              <a:rPr lang="en-US" dirty="0" err="1" smtClean="0">
                <a:latin typeface="BrahmaputraMJ" pitchFamily="2" charset="0"/>
              </a:rPr>
              <a:t>Avovi</a:t>
            </a:r>
            <a:r>
              <a:rPr lang="en-US" dirty="0" smtClean="0">
                <a:latin typeface="BrahmaputraMJ" pitchFamily="2" charset="0"/>
              </a:rPr>
              <a:t> m‡½ `</a:t>
            </a:r>
            <a:r>
              <a:rPr lang="en-US" dirty="0" err="1" smtClean="0">
                <a:latin typeface="BrahmaputraMJ" pitchFamily="2" charset="0"/>
              </a:rPr>
              <a:t>uvo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Kwi‡h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ivLv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hvq</a:t>
            </a:r>
            <a:r>
              <a:rPr lang="en-US" dirty="0" smtClean="0">
                <a:latin typeface="BrahmaputraMJ" pitchFamily="2" charset="0"/>
              </a:rPr>
              <a:t>|</a:t>
            </a:r>
          </a:p>
          <a:p>
            <a:pPr algn="just">
              <a:buNone/>
            </a:pPr>
            <a:r>
              <a:rPr lang="en-US" dirty="0" smtClean="0">
                <a:latin typeface="BrahmaputraMJ" pitchFamily="2" charset="0"/>
              </a:rPr>
              <a:t>4| </a:t>
            </a:r>
            <a:r>
              <a:rPr lang="en-US" dirty="0" err="1" smtClean="0">
                <a:latin typeface="BrahmaputraMJ" pitchFamily="2" charset="0"/>
              </a:rPr>
              <a:t>Avovi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mv</a:t>
            </a:r>
            <a:r>
              <a:rPr lang="en-US" dirty="0" smtClean="0">
                <a:latin typeface="BrahmaputraMJ" pitchFamily="2" charset="0"/>
              </a:rPr>
              <a:t>‡_ `</a:t>
            </a:r>
            <a:r>
              <a:rPr lang="en-US" dirty="0" err="1" smtClean="0">
                <a:latin typeface="BrahmaputraMJ" pitchFamily="2" charset="0"/>
              </a:rPr>
              <a:t>uvo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Kiv‡bvi</a:t>
            </a:r>
            <a:r>
              <a:rPr lang="en-US" dirty="0" smtClean="0">
                <a:latin typeface="BrahmaputraMJ" pitchFamily="2" charset="0"/>
              </a:rPr>
              <a:t> c~‡e© </a:t>
            </a:r>
            <a:r>
              <a:rPr lang="en-US" dirty="0" err="1" smtClean="0">
                <a:latin typeface="BrahmaputraMJ" pitchFamily="2" charset="0"/>
              </a:rPr>
              <a:t>cvU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MvQ</a:t>
            </a:r>
            <a:r>
              <a:rPr lang="en-US" dirty="0" smtClean="0">
                <a:latin typeface="BrahmaputraMJ" pitchFamily="2" charset="0"/>
              </a:rPr>
              <a:t>¸‡</a:t>
            </a:r>
            <a:r>
              <a:rPr lang="en-US" dirty="0" err="1" smtClean="0">
                <a:latin typeface="BrahmaputraMJ" pitchFamily="2" charset="0"/>
              </a:rPr>
              <a:t>jvi</a:t>
            </a:r>
            <a:r>
              <a:rPr lang="en-US" dirty="0" smtClean="0">
                <a:latin typeface="BrahmaputraMJ" pitchFamily="2" charset="0"/>
              </a:rPr>
              <a:t> †</a:t>
            </a:r>
            <a:r>
              <a:rPr lang="en-US" dirty="0" err="1" smtClean="0">
                <a:latin typeface="BrahmaputraMJ" pitchFamily="2" charset="0"/>
              </a:rPr>
              <a:t>Mvovi</a:t>
            </a:r>
            <a:r>
              <a:rPr lang="en-US" dirty="0" smtClean="0">
                <a:latin typeface="BrahmaputraMJ" pitchFamily="2" charset="0"/>
              </a:rPr>
              <a:t> 3-4 </a:t>
            </a:r>
            <a:r>
              <a:rPr lang="en-US" dirty="0" err="1" smtClean="0">
                <a:latin typeface="BrahmaputraMJ" pitchFamily="2" charset="0"/>
              </a:rPr>
              <a:t>BwÂ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GKwU</a:t>
            </a:r>
            <a:r>
              <a:rPr lang="en-US" dirty="0" smtClean="0">
                <a:latin typeface="BrahmaputraMJ" pitchFamily="2" charset="0"/>
              </a:rPr>
              <a:t> k³ </a:t>
            </a:r>
            <a:r>
              <a:rPr lang="en-US" dirty="0" err="1" smtClean="0">
                <a:latin typeface="BrahmaputraMJ" pitchFamily="2" charset="0"/>
              </a:rPr>
              <a:t>Kv‡Vi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nvZzwoi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mvnv‡h</a:t>
            </a:r>
            <a:r>
              <a:rPr lang="en-US" dirty="0" smtClean="0">
                <a:latin typeface="BrahmaputraMJ" pitchFamily="2" charset="0"/>
              </a:rPr>
              <a:t>¨ †_</a:t>
            </a:r>
            <a:r>
              <a:rPr lang="en-US" dirty="0" err="1" smtClean="0">
                <a:latin typeface="BrahmaputraMJ" pitchFamily="2" charset="0"/>
              </a:rPr>
              <a:t>Z‡j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w`‡Z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n‡e</a:t>
            </a:r>
            <a:r>
              <a:rPr lang="en-US" dirty="0" smtClean="0">
                <a:latin typeface="BrahmaputraMJ" pitchFamily="2" charset="0"/>
              </a:rPr>
              <a:t>|</a:t>
            </a:r>
          </a:p>
          <a:p>
            <a:pPr algn="just">
              <a:buNone/>
            </a:pPr>
            <a:r>
              <a:rPr lang="en-US" dirty="0" smtClean="0">
                <a:latin typeface="BrahmaputraMJ" pitchFamily="2" charset="0"/>
              </a:rPr>
              <a:t>5| </a:t>
            </a:r>
            <a:r>
              <a:rPr lang="en-US" dirty="0" err="1" smtClean="0">
                <a:latin typeface="BrahmaputraMJ" pitchFamily="2" charset="0"/>
              </a:rPr>
              <a:t>cÖwZwU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cvU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Mv‡Qi</a:t>
            </a:r>
            <a:r>
              <a:rPr lang="en-US" dirty="0" smtClean="0">
                <a:latin typeface="BrahmaputraMJ" pitchFamily="2" charset="0"/>
              </a:rPr>
              <a:t> †</a:t>
            </a:r>
            <a:r>
              <a:rPr lang="en-US" dirty="0" err="1" smtClean="0">
                <a:latin typeface="BrahmaputraMJ" pitchFamily="2" charset="0"/>
              </a:rPr>
              <a:t>Mvovi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w`‡Ki</a:t>
            </a:r>
            <a:r>
              <a:rPr lang="en-US" dirty="0" smtClean="0">
                <a:latin typeface="BrahmaputraMJ" pitchFamily="2" charset="0"/>
              </a:rPr>
              <a:t> †_</a:t>
            </a:r>
            <a:r>
              <a:rPr lang="en-US" dirty="0" err="1" smtClean="0">
                <a:latin typeface="BrahmaputraMJ" pitchFamily="2" charset="0"/>
              </a:rPr>
              <a:t>Zjv‡bv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Qvj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nvZ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w`‡q</a:t>
            </a:r>
            <a:r>
              <a:rPr lang="en-US" dirty="0" smtClean="0">
                <a:latin typeface="BrahmaputraMJ" pitchFamily="2" charset="0"/>
              </a:rPr>
              <a:t> `</a:t>
            </a:r>
            <a:r>
              <a:rPr lang="en-US" dirty="0" err="1" smtClean="0">
                <a:latin typeface="BrahmaputraMJ" pitchFamily="2" charset="0"/>
              </a:rPr>
              <a:t>yB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fvM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K‡i</a:t>
            </a:r>
            <a:r>
              <a:rPr lang="en-US" dirty="0" smtClean="0">
                <a:latin typeface="BrahmaputraMJ" pitchFamily="2" charset="0"/>
              </a:rPr>
              <a:t> †</a:t>
            </a:r>
            <a:r>
              <a:rPr lang="en-US" dirty="0" err="1" smtClean="0">
                <a:latin typeface="BrahmaputraMJ" pitchFamily="2" charset="0"/>
              </a:rPr>
              <a:t>Mvovi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cvU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KvwV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evu‡ki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û‡Ki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g‡a</a:t>
            </a:r>
            <a:r>
              <a:rPr lang="en-US" dirty="0" smtClean="0">
                <a:latin typeface="BrahmaputraMJ" pitchFamily="2" charset="0"/>
              </a:rPr>
              <a:t>¨ </a:t>
            </a:r>
            <a:r>
              <a:rPr lang="en-US" dirty="0" err="1" smtClean="0">
                <a:latin typeface="BrahmaputraMJ" pitchFamily="2" charset="0"/>
              </a:rPr>
              <a:t>ivL‡Z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n‡e</a:t>
            </a:r>
            <a:r>
              <a:rPr lang="en-US" dirty="0" smtClean="0">
                <a:latin typeface="BrahmaputraMJ" pitchFamily="2" charset="0"/>
              </a:rPr>
              <a:t>| </a:t>
            </a:r>
            <a:r>
              <a:rPr lang="en-US" dirty="0" err="1" smtClean="0">
                <a:latin typeface="BrahmaputraMJ" pitchFamily="2" charset="0"/>
              </a:rPr>
              <a:t>Gici</a:t>
            </a:r>
            <a:r>
              <a:rPr lang="en-US" dirty="0" smtClean="0">
                <a:latin typeface="BrahmaputraMJ" pitchFamily="2" charset="0"/>
              </a:rPr>
              <a:t> †</a:t>
            </a:r>
            <a:r>
              <a:rPr lang="en-US" dirty="0" err="1" smtClean="0">
                <a:latin typeface="BrahmaputraMJ" pitchFamily="2" charset="0"/>
              </a:rPr>
              <a:t>Mvovi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Qv‡ji</a:t>
            </a:r>
            <a:r>
              <a:rPr lang="en-US" dirty="0" smtClean="0">
                <a:latin typeface="BrahmaputraMJ" pitchFamily="2" charset="0"/>
              </a:rPr>
              <a:t> `</a:t>
            </a:r>
            <a:r>
              <a:rPr lang="en-US" dirty="0" err="1" smtClean="0">
                <a:latin typeface="BrahmaputraMJ" pitchFamily="2" charset="0"/>
              </a:rPr>
              <a:t>yB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nvZ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w`‡q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a‡I</a:t>
            </a:r>
            <a:r>
              <a:rPr lang="en-US" dirty="0" smtClean="0">
                <a:latin typeface="BrahmaputraMJ" pitchFamily="2" charset="0"/>
              </a:rPr>
              <a:t> †</a:t>
            </a:r>
            <a:r>
              <a:rPr lang="en-US" dirty="0" err="1" smtClean="0">
                <a:latin typeface="BrahmaputraMJ" pitchFamily="2" charset="0"/>
              </a:rPr>
              <a:t>Rv‡I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Uvb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w`‡j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Qvj</a:t>
            </a:r>
            <a:r>
              <a:rPr lang="en-US" dirty="0" smtClean="0">
                <a:latin typeface="BrahmaputraMJ" pitchFamily="2" charset="0"/>
              </a:rPr>
              <a:t>¸‡</a:t>
            </a:r>
            <a:r>
              <a:rPr lang="en-US" dirty="0" err="1" smtClean="0">
                <a:latin typeface="BrahmaputraMJ" pitchFamily="2" charset="0"/>
              </a:rPr>
              <a:t>jv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mn‡RB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Avjv`v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n‡q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hv‡e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Ges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cvU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KvwV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mvg‡bi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w`‡K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P‡j</a:t>
            </a:r>
            <a:r>
              <a:rPr lang="en-US" dirty="0" smtClean="0">
                <a:latin typeface="BrahmaputraMJ" pitchFamily="2" charset="0"/>
              </a:rPr>
              <a:t> </a:t>
            </a:r>
            <a:r>
              <a:rPr lang="en-US" dirty="0" err="1" smtClean="0">
                <a:latin typeface="BrahmaputraMJ" pitchFamily="2" charset="0"/>
              </a:rPr>
              <a:t>hv‡e</a:t>
            </a:r>
            <a:r>
              <a:rPr lang="en-US" dirty="0" smtClean="0">
                <a:latin typeface="BrahmaputraMJ" pitchFamily="2" charset="0"/>
              </a:rPr>
              <a:t>|</a:t>
            </a:r>
            <a:endParaRPr lang="en-US" dirty="0">
              <a:latin typeface="BrahmaputraMJ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600199"/>
            <a:ext cx="3053868" cy="914401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rahmaputraMJ" pitchFamily="2" charset="0"/>
              </a:rPr>
              <a:t>‡</a:t>
            </a:r>
            <a:r>
              <a:rPr lang="en-US" sz="4000" dirty="0" err="1" smtClean="0">
                <a:latin typeface="BrahmaputraMJ" pitchFamily="2" charset="0"/>
              </a:rPr>
              <a:t>Mvov</a:t>
            </a:r>
            <a:r>
              <a:rPr lang="en-US" sz="4000" dirty="0" smtClean="0">
                <a:latin typeface="BrahmaputraMJ" pitchFamily="2" charset="0"/>
              </a:rPr>
              <a:t> †_</a:t>
            </a:r>
            <a:r>
              <a:rPr lang="en-US" sz="4000" dirty="0" err="1" smtClean="0">
                <a:latin typeface="BrahmaputraMJ" pitchFamily="2" charset="0"/>
              </a:rPr>
              <a:t>Zjv‡bv</a:t>
            </a:r>
            <a:endParaRPr lang="en-US" sz="4000" dirty="0">
              <a:latin typeface="BrahmaputraMJ" pitchFamily="2" charset="0"/>
            </a:endParaRPr>
          </a:p>
        </p:txBody>
      </p:sp>
      <p:pic>
        <p:nvPicPr>
          <p:cNvPr id="6" name="Picture Placeholder 5" descr="downloa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317" r="10317"/>
          <a:stretch>
            <a:fillRect/>
          </a:stretch>
        </p:blipFill>
        <p:spPr>
          <a:xfrm>
            <a:off x="609600" y="1019906"/>
            <a:ext cx="4724400" cy="45426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225</TotalTime>
  <Words>992</Words>
  <Application>Microsoft Office PowerPoint</Application>
  <PresentationFormat>On-screen Show (4:3)</PresentationFormat>
  <Paragraphs>49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Slide 1</vt:lpstr>
      <vt:lpstr>  W. cÖYq evjv     mnKvwi Aa¨vcK,K…wlwkÿv nvRx jvjwgqv wmwU K†jR, †MvcvjMÄ| </vt:lpstr>
      <vt:lpstr>cvV †NvlYv</vt:lpstr>
      <vt:lpstr>Slide 4</vt:lpstr>
      <vt:lpstr>      wieb †iwUs wK?</vt:lpstr>
      <vt:lpstr> cv‡Ui wieb †iwUs c×wZi avcmg~n</vt:lpstr>
      <vt:lpstr>Slide 7</vt:lpstr>
      <vt:lpstr>Slide 8</vt:lpstr>
      <vt:lpstr>‡Mvov †_Zjv‡bv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cv‡Ui Avuk ïKv‡bv</vt:lpstr>
      <vt:lpstr>wieb †iwUs c×wZi ¸iæZ¡  (Importance of ribbon retting )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Dr.Pronay</cp:lastModifiedBy>
  <cp:revision>27</cp:revision>
  <dcterms:created xsi:type="dcterms:W3CDTF">2020-01-05T19:17:46Z</dcterms:created>
  <dcterms:modified xsi:type="dcterms:W3CDTF">2020-01-06T16:13:14Z</dcterms:modified>
</cp:coreProperties>
</file>