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5" r:id="rId9"/>
    <p:sldId id="262" r:id="rId10"/>
    <p:sldId id="271" r:id="rId11"/>
    <p:sldId id="272" r:id="rId12"/>
    <p:sldId id="273" r:id="rId13"/>
    <p:sldId id="274" r:id="rId14"/>
    <p:sldId id="263" r:id="rId15"/>
    <p:sldId id="264" r:id="rId16"/>
    <p:sldId id="268" r:id="rId17"/>
    <p:sldId id="266" r:id="rId18"/>
    <p:sldId id="269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8" autoAdjust="0"/>
    <p:restoredTop sz="94660"/>
  </p:normalViewPr>
  <p:slideViewPr>
    <p:cSldViewPr>
      <p:cViewPr>
        <p:scale>
          <a:sx n="75" d="100"/>
          <a:sy n="75" d="100"/>
        </p:scale>
        <p:origin x="-131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7E8C-3C9A-479B-81D3-01C4D43CFA4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082E-B6E6-4CEB-8BAA-61B2607A0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7E8C-3C9A-479B-81D3-01C4D43CFA4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082E-B6E6-4CEB-8BAA-61B2607A0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7E8C-3C9A-479B-81D3-01C4D43CFA4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082E-B6E6-4CEB-8BAA-61B2607A0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7E8C-3C9A-479B-81D3-01C4D43CFA4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082E-B6E6-4CEB-8BAA-61B2607A0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7E8C-3C9A-479B-81D3-01C4D43CFA4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082E-B6E6-4CEB-8BAA-61B2607A0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7E8C-3C9A-479B-81D3-01C4D43CFA4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082E-B6E6-4CEB-8BAA-61B2607A0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7E8C-3C9A-479B-81D3-01C4D43CFA4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082E-B6E6-4CEB-8BAA-61B2607A0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7E8C-3C9A-479B-81D3-01C4D43CFA4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082E-B6E6-4CEB-8BAA-61B2607A0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7E8C-3C9A-479B-81D3-01C4D43CFA4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082E-B6E6-4CEB-8BAA-61B2607A0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7E8C-3C9A-479B-81D3-01C4D43CFA4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082E-B6E6-4CEB-8BAA-61B2607A0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7E8C-3C9A-479B-81D3-01C4D43CFA4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082E-B6E6-4CEB-8BAA-61B2607A0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D7E8C-3C9A-479B-81D3-01C4D43CFA4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082E-B6E6-4CEB-8BAA-61B2607A0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accent2"/>
                </a:solidFill>
              </a:rPr>
              <a:t>WELCOME TO ALL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06356"/>
            <a:ext cx="8458200" cy="451824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4114800"/>
            <a:ext cx="91628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Saikat’s</a:t>
            </a:r>
            <a:r>
              <a:rPr lang="en-US" sz="4400" dirty="0" smtClean="0"/>
              <a:t> father </a:t>
            </a:r>
            <a:r>
              <a:rPr lang="en-US" sz="4400" dirty="0" err="1" smtClean="0"/>
              <a:t>Mr.Rashidul</a:t>
            </a:r>
            <a:r>
              <a:rPr lang="en-US" sz="4400" dirty="0" smtClean="0"/>
              <a:t> is a </a:t>
            </a:r>
            <a:r>
              <a:rPr lang="en-US" sz="4400" dirty="0" err="1" smtClean="0"/>
              <a:t>anker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52400"/>
            <a:ext cx="5791200" cy="381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5029200"/>
            <a:ext cx="906030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Saikat’s</a:t>
            </a:r>
            <a:r>
              <a:rPr lang="en-US" sz="4400" dirty="0" smtClean="0"/>
              <a:t> mother is </a:t>
            </a:r>
            <a:r>
              <a:rPr lang="en-US" sz="4400" dirty="0" err="1" smtClean="0"/>
              <a:t>Mrs.Monwara</a:t>
            </a:r>
            <a:r>
              <a:rPr lang="en-US" sz="4400" dirty="0" smtClean="0"/>
              <a:t> Islam.</a:t>
            </a:r>
          </a:p>
          <a:p>
            <a:r>
              <a:rPr lang="en-US" sz="4400" dirty="0" smtClean="0"/>
              <a:t>She is a </a:t>
            </a:r>
            <a:r>
              <a:rPr lang="en-US" sz="4400" dirty="0" err="1" smtClean="0"/>
              <a:t>houswife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oflie_shot.p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592" y="0"/>
            <a:ext cx="7279442" cy="4343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5105400"/>
            <a:ext cx="894738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But in his free time </a:t>
            </a:r>
            <a:r>
              <a:rPr lang="en-US" sz="4000" dirty="0" err="1" smtClean="0"/>
              <a:t>Mr.Islam</a:t>
            </a:r>
            <a:r>
              <a:rPr lang="en-US" sz="4000" dirty="0" smtClean="0"/>
              <a:t> writes stories</a:t>
            </a:r>
          </a:p>
          <a:p>
            <a:r>
              <a:rPr lang="en-US" sz="4000" dirty="0" smtClean="0"/>
              <a:t>And listens to music.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amah_15118602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28599"/>
            <a:ext cx="6096000" cy="36643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4724400"/>
            <a:ext cx="87212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In her free time she enjoys sewing</a:t>
            </a:r>
          </a:p>
          <a:p>
            <a:r>
              <a:rPr lang="en-US" sz="4800" dirty="0" smtClean="0"/>
              <a:t>She makes dresses.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057400"/>
          </a:xfrm>
          <a:prstGeom prst="rect">
            <a:avLst/>
          </a:prstGeom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Intruduce</a:t>
            </a:r>
            <a:r>
              <a:rPr lang="en-US" sz="3600" dirty="0" smtClean="0"/>
              <a:t> with new words and word meaning: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590800"/>
            <a:ext cx="247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1] Listen 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886200" y="2667000"/>
            <a:ext cx="508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give attention to hear something.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962400" y="3581400"/>
            <a:ext cx="42210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married woman who works in her house.</a:t>
            </a:r>
          </a:p>
          <a:p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3962400" y="4648200"/>
            <a:ext cx="32163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get pleasure from something.</a:t>
            </a:r>
          </a:p>
          <a:p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304800" y="5638800"/>
            <a:ext cx="2526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4 ]  </a:t>
            </a:r>
            <a:r>
              <a:rPr lang="en-US" sz="2800" dirty="0" err="1" smtClean="0"/>
              <a:t>Neighbours</a:t>
            </a:r>
            <a:endParaRPr lang="en-US" sz="2800" dirty="0"/>
          </a:p>
        </p:txBody>
      </p:sp>
      <p:sp>
        <p:nvSpPr>
          <p:cNvPr id="25" name="Right Arrow 24"/>
          <p:cNvSpPr/>
          <p:nvPr/>
        </p:nvSpPr>
        <p:spPr>
          <a:xfrm flipV="1">
            <a:off x="2743200" y="5943600"/>
            <a:ext cx="1066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962400" y="5638800"/>
            <a:ext cx="36404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Someone who lives very near to you.</a:t>
            </a:r>
          </a:p>
          <a:p>
            <a:endParaRPr lang="en-US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304800" y="3581400"/>
            <a:ext cx="2406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2 ] Housewife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381000" y="46482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3 ] Enjoy</a:t>
            </a:r>
            <a:endParaRPr lang="en-US" sz="2800" dirty="0"/>
          </a:p>
        </p:txBody>
      </p:sp>
      <p:sp>
        <p:nvSpPr>
          <p:cNvPr id="18" name="Right Arrow 17"/>
          <p:cNvSpPr/>
          <p:nvPr/>
        </p:nvSpPr>
        <p:spPr>
          <a:xfrm>
            <a:off x="2286000" y="2971800"/>
            <a:ext cx="1447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2514600" y="3810000"/>
            <a:ext cx="1371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2133600" y="4953000"/>
            <a:ext cx="1676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1905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Individual Work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52400" y="2971800"/>
            <a:ext cx="609600" cy="3810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2819400"/>
            <a:ext cx="843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Each student will read one by one.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7467600" cy="1981200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Group Activity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0" y="2743200"/>
            <a:ext cx="9144000" cy="472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828800" y="4267200"/>
            <a:ext cx="3490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.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5638800"/>
            <a:ext cx="3819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.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590800"/>
            <a:ext cx="12806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Listen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3505200"/>
            <a:ext cx="2160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Housewife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4419600"/>
            <a:ext cx="1212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Enjoy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52578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Neighbour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352800" y="26670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Someone who lives very near to you.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352800" y="3505200"/>
            <a:ext cx="6116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get pleasure from something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505200" y="4419600"/>
            <a:ext cx="518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give attention to hear </a:t>
            </a:r>
            <a:r>
              <a:rPr lang="en-US" sz="2800" dirty="0" err="1" smtClean="0"/>
              <a:t>somthing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352800" y="5334000"/>
            <a:ext cx="57794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married woman who works in her house.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676400" y="3048000"/>
            <a:ext cx="19812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2209800" y="4114800"/>
            <a:ext cx="15240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3"/>
          </p:cNvCxnSpPr>
          <p:nvPr/>
        </p:nvCxnSpPr>
        <p:spPr>
          <a:xfrm flipV="1">
            <a:off x="1670096" y="3810000"/>
            <a:ext cx="1835104" cy="932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1790700" y="3695700"/>
            <a:ext cx="25908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00400" y="20574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Matcing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1905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Evaluation</a:t>
            </a:r>
            <a:endParaRPr lang="en-US" sz="6600" dirty="0"/>
          </a:p>
        </p:txBody>
      </p:sp>
      <p:sp>
        <p:nvSpPr>
          <p:cNvPr id="7" name="Rectangle 6"/>
          <p:cNvSpPr/>
          <p:nvPr/>
        </p:nvSpPr>
        <p:spPr>
          <a:xfrm>
            <a:off x="304800" y="2514600"/>
            <a:ext cx="8610600" cy="1981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What is </a:t>
            </a:r>
            <a:r>
              <a:rPr lang="en-US" sz="4400" dirty="0" err="1" smtClean="0"/>
              <a:t>Saikat’s</a:t>
            </a:r>
            <a:r>
              <a:rPr lang="en-US" sz="4400" dirty="0" smtClean="0"/>
              <a:t> parents occupation?</a:t>
            </a:r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381000" y="4876800"/>
            <a:ext cx="8763000" cy="1981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C00000"/>
                </a:solidFill>
              </a:rPr>
              <a:t>Ans:Banker</a:t>
            </a:r>
            <a:r>
              <a:rPr lang="en-US" sz="4800" dirty="0" smtClean="0">
                <a:solidFill>
                  <a:srgbClr val="C00000"/>
                </a:solidFill>
              </a:rPr>
              <a:t> and Housewife.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914400" y="533400"/>
            <a:ext cx="7391400" cy="2438400"/>
          </a:xfrm>
          <a:prstGeom prst="leftRightArrow">
            <a:avLst/>
          </a:prstGeom>
          <a:ln w="762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TASK</a:t>
            </a:r>
            <a:endParaRPr lang="en-US" sz="7200" dirty="0"/>
          </a:p>
        </p:txBody>
      </p:sp>
      <p:sp>
        <p:nvSpPr>
          <p:cNvPr id="3" name="Rounded Rectangle 2"/>
          <p:cNvSpPr/>
          <p:nvPr/>
        </p:nvSpPr>
        <p:spPr>
          <a:xfrm>
            <a:off x="1066800" y="3505200"/>
            <a:ext cx="7315200" cy="2895600"/>
          </a:xfrm>
          <a:prstGeom prst="roundRect">
            <a:avLst/>
          </a:prstGeom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0070C0"/>
                </a:solidFill>
              </a:rPr>
              <a:t>What do his parents do in their free time?</a:t>
            </a:r>
            <a:endParaRPr lang="en-US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0"/>
            <a:ext cx="7696200" cy="43005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4648200"/>
            <a:ext cx="8534400" cy="198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C00000"/>
                </a:solidFill>
              </a:rPr>
              <a:t>THANKS TO ALL SEE YOU TOMORROW.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INTRODUCTION OF THE TEACHER</a:t>
            </a:r>
          </a:p>
          <a:p>
            <a:pPr algn="ctr"/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0" y="2438400"/>
            <a:ext cx="9144000" cy="441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Shohag</a:t>
            </a:r>
            <a:r>
              <a:rPr lang="en-US" sz="4800" dirty="0" smtClean="0"/>
              <a:t> </a:t>
            </a:r>
            <a:r>
              <a:rPr lang="en-US" sz="4800" dirty="0" err="1" smtClean="0"/>
              <a:t>Chowdhury</a:t>
            </a:r>
            <a:endParaRPr lang="en-US" sz="4800" dirty="0" smtClean="0"/>
          </a:p>
          <a:p>
            <a:pPr algn="ctr"/>
            <a:r>
              <a:rPr lang="en-US" sz="4800" dirty="0" smtClean="0"/>
              <a:t>Assistant Teacher</a:t>
            </a:r>
          </a:p>
          <a:p>
            <a:pPr algn="ctr"/>
            <a:r>
              <a:rPr lang="en-US" sz="4800" dirty="0" err="1" smtClean="0"/>
              <a:t>Daudpur</a:t>
            </a:r>
            <a:r>
              <a:rPr lang="en-US" sz="4800" dirty="0" smtClean="0"/>
              <a:t>  Govt. Primary School</a:t>
            </a:r>
          </a:p>
          <a:p>
            <a:pPr algn="ctr"/>
            <a:r>
              <a:rPr lang="en-US" sz="4800" dirty="0" err="1" smtClean="0"/>
              <a:t>Nawabganj</a:t>
            </a:r>
            <a:r>
              <a:rPr lang="en-US" sz="4800" dirty="0" smtClean="0"/>
              <a:t>, </a:t>
            </a:r>
            <a:r>
              <a:rPr lang="en-US" sz="4800" dirty="0" err="1" smtClean="0"/>
              <a:t>Dinajpur</a:t>
            </a:r>
            <a:endParaRPr lang="en-US" sz="4800" dirty="0" smtClean="0"/>
          </a:p>
          <a:p>
            <a:pPr algn="ctr"/>
            <a:endParaRPr lang="en-US" sz="4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8686800" cy="2057400"/>
          </a:xfrm>
          <a:prstGeom prst="rect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accent4"/>
                </a:solidFill>
              </a:rPr>
              <a:t>SUBJECT IDENTITY</a:t>
            </a:r>
          </a:p>
          <a:p>
            <a:pPr algn="ctr"/>
            <a:endParaRPr lang="en-US" sz="4400" dirty="0">
              <a:solidFill>
                <a:schemeClr val="accent4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667000"/>
            <a:ext cx="8686800" cy="419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SUBJECT:ENGLISH FOR TODAY</a:t>
            </a:r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CLASS:FIVE</a:t>
            </a:r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UNIT:3</a:t>
            </a:r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LESSONS1-2</a:t>
            </a:r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LESSON TITLE:SAIKAT’S FAMILY</a:t>
            </a:r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DATE:07-01-2020</a:t>
            </a:r>
            <a:endParaRPr lang="en-US" sz="3600" dirty="0" smtClean="0">
              <a:solidFill>
                <a:srgbClr val="0070C0"/>
              </a:solidFill>
            </a:endParaRPr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TIME:40 MINUTES</a:t>
            </a:r>
          </a:p>
          <a:p>
            <a:pPr algn="ctr"/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ln w="762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accent6"/>
                </a:solidFill>
              </a:rPr>
              <a:t>WARM UP ACTIVITY</a:t>
            </a:r>
            <a:endParaRPr lang="en-US" sz="5400" dirty="0">
              <a:solidFill>
                <a:schemeClr val="accent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676400"/>
            <a:ext cx="9144000" cy="1295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0" y="1752600"/>
            <a:ext cx="9144000" cy="3657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ln w="762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Now let’s see  a video</a:t>
            </a:r>
            <a:endParaRPr lang="en-US" sz="7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752600"/>
            <a:ext cx="8382000" cy="2286000"/>
          </a:xfrm>
          <a:prstGeom prst="rect">
            <a:avLst/>
          </a:prstGeom>
          <a:ln w="762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/>
              <a:t>What can you see ?</a:t>
            </a:r>
            <a:endParaRPr lang="en-US" sz="8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H="1">
            <a:off x="762000" y="0"/>
            <a:ext cx="7543800" cy="1371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DICLARATION OF LESSON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2590800"/>
            <a:ext cx="1720727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SAIKAT’S FAMILY</a:t>
            </a:r>
            <a:endParaRPr lang="en-US" dirty="0"/>
          </a:p>
        </p:txBody>
      </p:sp>
      <p:pic>
        <p:nvPicPr>
          <p:cNvPr id="4" name="Picture 3" descr="saikat's fami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676400"/>
            <a:ext cx="47244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839200" cy="1371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Learning   outcomes</a:t>
            </a:r>
          </a:p>
          <a:p>
            <a:pPr algn="ctr"/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752600"/>
            <a:ext cx="60553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The students will be able to-</a:t>
            </a:r>
          </a:p>
          <a:p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286000"/>
            <a:ext cx="1777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/>
                </a:solidFill>
              </a:rPr>
              <a:t>Listening:</a:t>
            </a: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743200"/>
            <a:ext cx="8073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1.3.1  recognize which words in sentence are stressed.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200400"/>
            <a:ext cx="9677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3.1.1  understand questions asked by the teacher about them.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657600"/>
            <a:ext cx="1792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Speaking: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1.1.2  say sentence with proper intonation. 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800600"/>
            <a:ext cx="5443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6.1.1  say what the speaker is doing.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-2819400" y="6629400"/>
            <a:ext cx="381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52578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Reading: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400" y="5550187"/>
            <a:ext cx="122936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1.5.1  read </a:t>
            </a:r>
            <a:r>
              <a:rPr lang="en-US" sz="2800" dirty="0" err="1" smtClean="0"/>
              <a:t>words,prases</a:t>
            </a:r>
            <a:r>
              <a:rPr lang="en-US" sz="2800" dirty="0" smtClean="0"/>
              <a:t> and sentences in the text with proper</a:t>
            </a:r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pronunciation,stress</a:t>
            </a:r>
            <a:r>
              <a:rPr lang="en-US" sz="2800" dirty="0" smtClean="0"/>
              <a:t> and intonation.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38200"/>
            <a:ext cx="8458200" cy="1828800"/>
          </a:xfrm>
          <a:prstGeom prst="rect">
            <a:avLst/>
          </a:prstGeom>
          <a:ln w="762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70C0"/>
                </a:solidFill>
              </a:rPr>
              <a:t>Teacher Reading</a:t>
            </a:r>
            <a:endParaRPr lang="en-US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839200" cy="1676400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Now everyone open at page 10 from your </a:t>
            </a:r>
            <a:r>
              <a:rPr lang="en-US" sz="4400" dirty="0" err="1" smtClean="0"/>
              <a:t>Englisg</a:t>
            </a:r>
            <a:r>
              <a:rPr lang="en-US" sz="4400" dirty="0" smtClean="0"/>
              <a:t>  for today text book.</a:t>
            </a:r>
          </a:p>
          <a:p>
            <a:pPr algn="ctr"/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48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Look at the book and read with me:</a:t>
            </a:r>
          </a:p>
          <a:p>
            <a:endParaRPr lang="en-US" sz="4800" dirty="0"/>
          </a:p>
        </p:txBody>
      </p:sp>
      <p:pic>
        <p:nvPicPr>
          <p:cNvPr id="4" name="Picture 3" descr="saikat's fami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981200"/>
            <a:ext cx="4343400" cy="4876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307</Words>
  <Application>Microsoft Office PowerPoint</Application>
  <PresentationFormat>On-screen Show (4:3)</PresentationFormat>
  <Paragraphs>70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Daudpur-GPS</cp:lastModifiedBy>
  <cp:revision>94</cp:revision>
  <dcterms:created xsi:type="dcterms:W3CDTF">2018-04-07T05:07:44Z</dcterms:created>
  <dcterms:modified xsi:type="dcterms:W3CDTF">2020-01-07T14:58:39Z</dcterms:modified>
</cp:coreProperties>
</file>