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76" r:id="rId5"/>
    <p:sldId id="263" r:id="rId6"/>
    <p:sldId id="277" r:id="rId7"/>
    <p:sldId id="273" r:id="rId8"/>
    <p:sldId id="262" r:id="rId9"/>
    <p:sldId id="264" r:id="rId10"/>
    <p:sldId id="266" r:id="rId11"/>
    <p:sldId id="275" r:id="rId12"/>
    <p:sldId id="268" r:id="rId13"/>
    <p:sldId id="279" r:id="rId14"/>
    <p:sldId id="269" r:id="rId15"/>
    <p:sldId id="280" r:id="rId16"/>
    <p:sldId id="274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D1B4-2495-42DB-A4A2-B1C6667E0BA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D2E85-8D25-4934-AE5F-ED05A2B7C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4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উপকরনের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সাহায্যেও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করাব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D2E85-8D25-4934-AE5F-ED05A2B7C3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উপকরন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পারগ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সহায়তায়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নিরাময়ের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D2E85-8D25-4934-AE5F-ED05A2B7C3F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উপকরন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পারগ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সহায়তায়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নিরাময়ের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D2E85-8D25-4934-AE5F-ED05A2B7C3F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D2E85-8D25-4934-AE5F-ED05A2B7C3F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ower-line-4886543.jpg"/>
          <p:cNvPicPr>
            <a:picLocks noChangeAspect="1"/>
          </p:cNvPicPr>
          <p:nvPr/>
        </p:nvPicPr>
        <p:blipFill>
          <a:blip r:embed="rId2"/>
          <a:srcRect t="6999" b="21615"/>
          <a:stretch>
            <a:fillRect/>
          </a:stretch>
        </p:blipFill>
        <p:spPr>
          <a:xfrm>
            <a:off x="0" y="2743200"/>
            <a:ext cx="914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\Desktop\Shilpi\Picture\Sample Pictures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76980"/>
            <a:ext cx="9143999" cy="65810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43400" y="5943600"/>
            <a:ext cx="1440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038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276600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362200"/>
            <a:ext cx="1364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Notched Right Arrow 11"/>
          <p:cNvSpPr/>
          <p:nvPr/>
        </p:nvSpPr>
        <p:spPr>
          <a:xfrm rot="2801572" flipH="1">
            <a:off x="8351" y="4731482"/>
            <a:ext cx="3781824" cy="4308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u.jpg"/>
          <p:cNvPicPr>
            <a:picLocks noChangeAspect="1"/>
          </p:cNvPicPr>
          <p:nvPr/>
        </p:nvPicPr>
        <p:blipFill>
          <a:blip r:embed="rId2"/>
          <a:srcRect l="19167" t="39690"/>
          <a:stretch>
            <a:fillRect/>
          </a:stretch>
        </p:blipFill>
        <p:spPr>
          <a:xfrm>
            <a:off x="838200" y="3276600"/>
            <a:ext cx="7543800" cy="35814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0" y="0"/>
            <a:ext cx="2133600" cy="2133600"/>
          </a:xfrm>
          <a:prstGeom prst="wedgeEllipseCallout">
            <a:avLst>
              <a:gd name="adj1" fmla="val 7387"/>
              <a:gd name="adj2" fmla="val 14689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2590800" y="0"/>
            <a:ext cx="2209800" cy="2133600"/>
          </a:xfrm>
          <a:prstGeom prst="wedgeEllipseCallout">
            <a:avLst>
              <a:gd name="adj1" fmla="val 10392"/>
              <a:gd name="adj2" fmla="val 1205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1143000" y="1447800"/>
            <a:ext cx="2209800" cy="1905000"/>
          </a:xfrm>
          <a:prstGeom prst="wedgeEllipseCallout">
            <a:avLst>
              <a:gd name="adj1" fmla="val 2085"/>
              <a:gd name="adj2" fmla="val 6619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 rot="20758467">
            <a:off x="4267200" y="1295400"/>
            <a:ext cx="2209800" cy="1828800"/>
          </a:xfrm>
          <a:prstGeom prst="wedgeEllipseCallout">
            <a:avLst>
              <a:gd name="adj1" fmla="val -11259"/>
              <a:gd name="adj2" fmla="val 7014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553200" y="914400"/>
            <a:ext cx="2209800" cy="22098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37237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৪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343891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৩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8382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৫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229142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২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0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১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2438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1371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2285999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2595277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409" y="1386989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otched Right Arrow 6"/>
          <p:cNvSpPr/>
          <p:nvPr/>
        </p:nvSpPr>
        <p:spPr>
          <a:xfrm>
            <a:off x="0" y="2438400"/>
            <a:ext cx="1371600" cy="76200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22860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 descr="C:\Users\pti\Desktop\Shilpi\Picture\Sample Pictures\images bird2.jpg"/>
          <p:cNvPicPr>
            <a:picLocks noChangeAspect="1" noChangeArrowheads="1"/>
          </p:cNvPicPr>
          <p:nvPr/>
        </p:nvPicPr>
        <p:blipFill>
          <a:blip r:embed="rId2"/>
          <a:srcRect l="10000" r="31333"/>
          <a:stretch>
            <a:fillRect/>
          </a:stretch>
        </p:blipFill>
        <p:spPr bwMode="auto">
          <a:xfrm>
            <a:off x="4114800" y="3505200"/>
            <a:ext cx="1676400" cy="1600200"/>
          </a:xfrm>
          <a:prstGeom prst="rect">
            <a:avLst/>
          </a:prstGeom>
          <a:noFill/>
        </p:spPr>
      </p:pic>
      <p:pic>
        <p:nvPicPr>
          <p:cNvPr id="13" name="Picture 3" descr="C:\Users\pti\Desktop\Shilpi\Picture\Sample Pictures\images bird2.jpg"/>
          <p:cNvPicPr>
            <a:picLocks noChangeAspect="1" noChangeArrowheads="1"/>
          </p:cNvPicPr>
          <p:nvPr/>
        </p:nvPicPr>
        <p:blipFill>
          <a:blip r:embed="rId2"/>
          <a:srcRect l="10667" r="30667"/>
          <a:stretch>
            <a:fillRect/>
          </a:stretch>
        </p:blipFill>
        <p:spPr bwMode="auto">
          <a:xfrm>
            <a:off x="7467600" y="3505200"/>
            <a:ext cx="1676400" cy="1600200"/>
          </a:xfrm>
          <a:prstGeom prst="rect">
            <a:avLst/>
          </a:prstGeom>
          <a:noFill/>
        </p:spPr>
      </p:pic>
      <p:pic>
        <p:nvPicPr>
          <p:cNvPr id="14" name="Picture 4" descr="C:\Users\pti\Desktop\Shilpi\Picture\Sample Pictures\images bird2.jpg"/>
          <p:cNvPicPr>
            <a:picLocks noChangeAspect="1" noChangeArrowheads="1"/>
          </p:cNvPicPr>
          <p:nvPr/>
        </p:nvPicPr>
        <p:blipFill>
          <a:blip r:embed="rId2"/>
          <a:srcRect l="10667" r="30667"/>
          <a:stretch>
            <a:fillRect/>
          </a:stretch>
        </p:blipFill>
        <p:spPr bwMode="auto">
          <a:xfrm>
            <a:off x="5791200" y="3505200"/>
            <a:ext cx="1676400" cy="1600200"/>
          </a:xfrm>
          <a:prstGeom prst="rect">
            <a:avLst/>
          </a:prstGeom>
          <a:noFill/>
        </p:spPr>
      </p:pic>
      <p:pic>
        <p:nvPicPr>
          <p:cNvPr id="15" name="Picture 5" descr="C:\Users\pti\Desktop\Shilpi\Picture\Sample Pictures\images bird2.jpg"/>
          <p:cNvPicPr>
            <a:picLocks noChangeAspect="1" noChangeArrowheads="1"/>
          </p:cNvPicPr>
          <p:nvPr/>
        </p:nvPicPr>
        <p:blipFill>
          <a:blip r:embed="rId2"/>
          <a:srcRect l="8000" r="30667"/>
          <a:stretch>
            <a:fillRect/>
          </a:stretch>
        </p:blipFill>
        <p:spPr bwMode="auto">
          <a:xfrm>
            <a:off x="0" y="3505200"/>
            <a:ext cx="1752600" cy="1600200"/>
          </a:xfrm>
          <a:prstGeom prst="rect">
            <a:avLst/>
          </a:prstGeom>
          <a:noFill/>
        </p:spPr>
      </p:pic>
      <p:pic>
        <p:nvPicPr>
          <p:cNvPr id="16" name="Picture 6" descr="C:\Users\pti\Desktop\Shilpi\Picture\Sample Pictures\b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352800"/>
            <a:ext cx="2371725" cy="180022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219200" y="1143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পাখিটি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উড়ছে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l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870537"/>
            <a:ext cx="1676400" cy="1676400"/>
          </a:xfrm>
          <a:prstGeom prst="rect">
            <a:avLst/>
          </a:prstGeom>
        </p:spPr>
      </p:pic>
      <p:pic>
        <p:nvPicPr>
          <p:cNvPr id="3" name="Picture 2" descr="ball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870537"/>
            <a:ext cx="1762126" cy="1762126"/>
          </a:xfrm>
          <a:prstGeom prst="rect">
            <a:avLst/>
          </a:prstGeom>
        </p:spPr>
      </p:pic>
      <p:pic>
        <p:nvPicPr>
          <p:cNvPr id="5" name="Picture 4" descr="bal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870537"/>
            <a:ext cx="1752601" cy="1752601"/>
          </a:xfrm>
          <a:prstGeom prst="rect">
            <a:avLst/>
          </a:prstGeom>
        </p:spPr>
      </p:pic>
      <p:pic>
        <p:nvPicPr>
          <p:cNvPr id="6" name="Picture 5" descr="bal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399" y="2866908"/>
            <a:ext cx="1756229" cy="1756229"/>
          </a:xfrm>
          <a:prstGeom prst="rect">
            <a:avLst/>
          </a:prstGeom>
        </p:spPr>
      </p:pic>
      <p:pic>
        <p:nvPicPr>
          <p:cNvPr id="7" name="Picture 6" descr="bal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2870537"/>
            <a:ext cx="1676400" cy="1676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2200" y="3810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524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বলটি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রঙ্গিন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953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 flipH="1">
            <a:off x="6019800" y="4851737"/>
            <a:ext cx="25146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.jpg"/>
          <p:cNvPicPr>
            <a:picLocks noChangeAspect="1"/>
          </p:cNvPicPr>
          <p:nvPr/>
        </p:nvPicPr>
        <p:blipFill>
          <a:blip r:embed="rId3"/>
          <a:srcRect l="15444" r="22780"/>
          <a:stretch>
            <a:fillRect/>
          </a:stretch>
        </p:blipFill>
        <p:spPr>
          <a:xfrm>
            <a:off x="7239000" y="3602831"/>
            <a:ext cx="1905000" cy="2309813"/>
          </a:xfrm>
          <a:prstGeom prst="rect">
            <a:avLst/>
          </a:prstGeom>
        </p:spPr>
      </p:pic>
      <p:sp>
        <p:nvSpPr>
          <p:cNvPr id="8" name="Notched Right Arrow 7"/>
          <p:cNvSpPr/>
          <p:nvPr/>
        </p:nvSpPr>
        <p:spPr>
          <a:xfrm>
            <a:off x="0" y="2743200"/>
            <a:ext cx="1905000" cy="838200"/>
          </a:xfrm>
          <a:prstGeom prst="notched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200" y="2743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3048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নিরাময়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15240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আপেলটিতে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app1.jpg"/>
          <p:cNvPicPr>
            <a:picLocks noChangeAspect="1"/>
          </p:cNvPicPr>
          <p:nvPr/>
        </p:nvPicPr>
        <p:blipFill>
          <a:blip r:embed="rId4"/>
          <a:srcRect l="21769" r="29252"/>
          <a:stretch>
            <a:fillRect/>
          </a:stretch>
        </p:blipFill>
        <p:spPr>
          <a:xfrm>
            <a:off x="5715000" y="3755231"/>
            <a:ext cx="1714500" cy="2035969"/>
          </a:xfrm>
          <a:prstGeom prst="rect">
            <a:avLst/>
          </a:prstGeom>
        </p:spPr>
      </p:pic>
      <p:pic>
        <p:nvPicPr>
          <p:cNvPr id="17" name="Picture 16" descr="app.jpg"/>
          <p:cNvPicPr>
            <a:picLocks noChangeAspect="1"/>
          </p:cNvPicPr>
          <p:nvPr/>
        </p:nvPicPr>
        <p:blipFill>
          <a:blip r:embed="rId3"/>
          <a:srcRect l="15444" r="22780"/>
          <a:stretch>
            <a:fillRect/>
          </a:stretch>
        </p:blipFill>
        <p:spPr>
          <a:xfrm>
            <a:off x="3810000" y="3679031"/>
            <a:ext cx="1905000" cy="2309813"/>
          </a:xfrm>
          <a:prstGeom prst="rect">
            <a:avLst/>
          </a:prstGeom>
        </p:spPr>
      </p:pic>
      <p:pic>
        <p:nvPicPr>
          <p:cNvPr id="18" name="Picture 17" descr="app.jpg"/>
          <p:cNvPicPr>
            <a:picLocks noChangeAspect="1"/>
          </p:cNvPicPr>
          <p:nvPr/>
        </p:nvPicPr>
        <p:blipFill>
          <a:blip r:embed="rId3"/>
          <a:srcRect l="15444" r="22780"/>
          <a:stretch>
            <a:fillRect/>
          </a:stretch>
        </p:blipFill>
        <p:spPr>
          <a:xfrm>
            <a:off x="0" y="3733800"/>
            <a:ext cx="1905000" cy="2309813"/>
          </a:xfrm>
          <a:prstGeom prst="rect">
            <a:avLst/>
          </a:prstGeom>
        </p:spPr>
      </p:pic>
      <p:pic>
        <p:nvPicPr>
          <p:cNvPr id="19" name="Picture 18" descr="app.jpg"/>
          <p:cNvPicPr>
            <a:picLocks noChangeAspect="1"/>
          </p:cNvPicPr>
          <p:nvPr/>
        </p:nvPicPr>
        <p:blipFill>
          <a:blip r:embed="rId3"/>
          <a:srcRect l="15444" r="22780"/>
          <a:stretch>
            <a:fillRect/>
          </a:stretch>
        </p:blipFill>
        <p:spPr>
          <a:xfrm>
            <a:off x="1905000" y="3733800"/>
            <a:ext cx="1905000" cy="2309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905000"/>
            <a:ext cx="1695450" cy="1672944"/>
          </a:xfrm>
          <a:prstGeom prst="rect">
            <a:avLst/>
          </a:prstGeom>
        </p:spPr>
      </p:pic>
      <p:pic>
        <p:nvPicPr>
          <p:cNvPr id="6" name="Picture 5" descr="9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905000"/>
            <a:ext cx="1695450" cy="1672944"/>
          </a:xfrm>
          <a:prstGeom prst="rect">
            <a:avLst/>
          </a:prstGeom>
        </p:spPr>
      </p:pic>
      <p:pic>
        <p:nvPicPr>
          <p:cNvPr id="7" name="Picture 6" descr="15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50" y="1981200"/>
            <a:ext cx="1695450" cy="1672944"/>
          </a:xfrm>
          <a:prstGeom prst="rect">
            <a:avLst/>
          </a:prstGeom>
        </p:spPr>
      </p:pic>
      <p:pic>
        <p:nvPicPr>
          <p:cNvPr id="8" name="Picture 7" descr="9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981200"/>
            <a:ext cx="1695450" cy="1672944"/>
          </a:xfrm>
          <a:prstGeom prst="rect">
            <a:avLst/>
          </a:prstGeom>
        </p:spPr>
      </p:pic>
      <p:pic>
        <p:nvPicPr>
          <p:cNvPr id="9" name="Picture 8" descr="9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850" y="1981200"/>
            <a:ext cx="1695450" cy="16729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5334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ফুলটির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37338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 flipH="1">
            <a:off x="5791200" y="3962400"/>
            <a:ext cx="2743200" cy="381000"/>
          </a:xfrm>
          <a:prstGeom prst="notchedRightArrow">
            <a:avLst>
              <a:gd name="adj1" fmla="val 4261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f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892" y="1"/>
            <a:ext cx="9149892" cy="6858000"/>
          </a:xfrm>
          <a:prstGeom prst="rect">
            <a:avLst/>
          </a:prstGeom>
          <a:noFill/>
        </p:spPr>
      </p:pic>
      <p:pic>
        <p:nvPicPr>
          <p:cNvPr id="3" name="Picture 2" descr="C:\Users\Public\Pictures\Sample Pictures\f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892" y="0"/>
            <a:ext cx="914989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5750004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odbye2.jpg"/>
          <p:cNvPicPr>
            <a:picLocks noChangeAspect="1"/>
          </p:cNvPicPr>
          <p:nvPr/>
        </p:nvPicPr>
        <p:blipFill>
          <a:blip r:embed="rId2"/>
          <a:srcRect l="46154" b="41708"/>
          <a:stretch>
            <a:fillRect/>
          </a:stretch>
        </p:blipFill>
        <p:spPr>
          <a:xfrm flipH="1">
            <a:off x="3810000" y="1143000"/>
            <a:ext cx="3200400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800600"/>
            <a:ext cx="533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বিদায়</a:t>
            </a:r>
            <a:endParaRPr lang="en-US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oodbye2.jpg"/>
          <p:cNvPicPr>
            <a:picLocks noChangeAspect="1"/>
          </p:cNvPicPr>
          <p:nvPr/>
        </p:nvPicPr>
        <p:blipFill>
          <a:blip r:embed="rId2"/>
          <a:srcRect t="41850" r="41026" b="8826"/>
          <a:stretch>
            <a:fillRect/>
          </a:stretch>
        </p:blipFill>
        <p:spPr>
          <a:xfrm flipH="1">
            <a:off x="5638799" y="4114800"/>
            <a:ext cx="3505201" cy="2514600"/>
          </a:xfrm>
          <a:prstGeom prst="rect">
            <a:avLst/>
          </a:prstGeom>
        </p:spPr>
      </p:pic>
      <p:sp>
        <p:nvSpPr>
          <p:cNvPr id="5" name="Flowchart: Delay 4"/>
          <p:cNvSpPr/>
          <p:nvPr/>
        </p:nvSpPr>
        <p:spPr>
          <a:xfrm flipH="1" flipV="1">
            <a:off x="6019800" y="3352800"/>
            <a:ext cx="990600" cy="762000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333 -0.18872 " pathEditMode="relative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333 -0.18872 " pathEditMode="relative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.jpg"/>
          <p:cNvPicPr>
            <a:picLocks noChangeAspect="1"/>
          </p:cNvPicPr>
          <p:nvPr/>
        </p:nvPicPr>
        <p:blipFill>
          <a:blip r:embed="rId2"/>
          <a:srcRect l="6780" r="2542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609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057400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শাহনাজ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পারভীন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উপজেলা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শেরপুর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়,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.jpg"/>
          <p:cNvPicPr>
            <a:picLocks noChangeAspect="1"/>
          </p:cNvPicPr>
          <p:nvPr/>
        </p:nvPicPr>
        <p:blipFill>
          <a:blip r:embed="rId2"/>
          <a:srcRect b="2444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457200"/>
            <a:ext cx="48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514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৭৯</a:t>
            </a: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6858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7315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৮.১.১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৮.১.২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57200"/>
            <a:ext cx="8001000" cy="609600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nners2-87124850_std.jpg"/>
          <p:cNvPicPr>
            <a:picLocks noChangeAspect="1"/>
          </p:cNvPicPr>
          <p:nvPr/>
        </p:nvPicPr>
        <p:blipFill>
          <a:blip r:embed="rId2"/>
          <a:srcRect l="377" r="53446"/>
          <a:stretch>
            <a:fillRect/>
          </a:stretch>
        </p:blipFill>
        <p:spPr>
          <a:xfrm flipH="1">
            <a:off x="5062127" y="304800"/>
            <a:ext cx="4081873" cy="6248399"/>
          </a:xfrm>
          <a:prstGeom prst="rect">
            <a:avLst/>
          </a:prstGeom>
        </p:spPr>
      </p:pic>
      <p:pic>
        <p:nvPicPr>
          <p:cNvPr id="4" name="Picture 3" descr="runners2-87124850_std.jpg"/>
          <p:cNvPicPr>
            <a:picLocks noChangeAspect="1"/>
          </p:cNvPicPr>
          <p:nvPr/>
        </p:nvPicPr>
        <p:blipFill>
          <a:blip r:embed="rId2"/>
          <a:srcRect l="46610" r="30509"/>
          <a:stretch>
            <a:fillRect/>
          </a:stretch>
        </p:blipFill>
        <p:spPr>
          <a:xfrm flipH="1">
            <a:off x="3276600" y="214745"/>
            <a:ext cx="2057400" cy="6248399"/>
          </a:xfrm>
          <a:prstGeom prst="rect">
            <a:avLst/>
          </a:prstGeom>
        </p:spPr>
      </p:pic>
      <p:pic>
        <p:nvPicPr>
          <p:cNvPr id="5" name="Picture 4" descr="runners2-87124850_std.jpg"/>
          <p:cNvPicPr>
            <a:picLocks noChangeAspect="1"/>
          </p:cNvPicPr>
          <p:nvPr/>
        </p:nvPicPr>
        <p:blipFill>
          <a:blip r:embed="rId2"/>
          <a:srcRect l="69492"/>
          <a:stretch>
            <a:fillRect/>
          </a:stretch>
        </p:blipFill>
        <p:spPr>
          <a:xfrm flipH="1">
            <a:off x="304800" y="228600"/>
            <a:ext cx="2743200" cy="624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r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6" y="2390239"/>
            <a:ext cx="9144000" cy="49011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0668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irsredchair-089.jpg"/>
          <p:cNvPicPr>
            <a:picLocks noChangeAspect="1"/>
          </p:cNvPicPr>
          <p:nvPr/>
        </p:nvPicPr>
        <p:blipFill>
          <a:blip r:embed="rId2"/>
          <a:srcRect t="14444" b="13333"/>
          <a:stretch>
            <a:fillRect/>
          </a:stretch>
        </p:blipFill>
        <p:spPr>
          <a:xfrm>
            <a:off x="990600" y="228600"/>
            <a:ext cx="7620000" cy="6324600"/>
          </a:xfrm>
          <a:prstGeom prst="rect">
            <a:avLst/>
          </a:prstGeom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4648200" y="5791200"/>
            <a:ext cx="990600" cy="533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4191000"/>
            <a:ext cx="990600" cy="533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rot="234731">
            <a:off x="4191000" y="2743200"/>
            <a:ext cx="990600" cy="533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1237011">
            <a:off x="4038600" y="1524000"/>
            <a:ext cx="990600" cy="6096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rot="21379368">
            <a:off x="3828529" y="412139"/>
            <a:ext cx="990600" cy="6096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cartoon2.jpg"/>
          <p:cNvPicPr>
            <a:picLocks noChangeAspect="1"/>
          </p:cNvPicPr>
          <p:nvPr/>
        </p:nvPicPr>
        <p:blipFill>
          <a:blip r:embed="rId3"/>
          <a:srcRect l="38732"/>
          <a:stretch>
            <a:fillRect/>
          </a:stretch>
        </p:blipFill>
        <p:spPr>
          <a:xfrm>
            <a:off x="685800" y="685800"/>
            <a:ext cx="2895600" cy="3657600"/>
          </a:xfrm>
          <a:prstGeom prst="rect">
            <a:avLst/>
          </a:prstGeom>
        </p:spPr>
      </p:pic>
      <p:pic>
        <p:nvPicPr>
          <p:cNvPr id="5" name="Picture 4" descr="images cartoon.jpg"/>
          <p:cNvPicPr>
            <a:picLocks noChangeAspect="1"/>
          </p:cNvPicPr>
          <p:nvPr/>
        </p:nvPicPr>
        <p:blipFill>
          <a:blip r:embed="rId4"/>
          <a:srcRect l="9266" t="8247"/>
          <a:stretch>
            <a:fillRect/>
          </a:stretch>
        </p:blipFill>
        <p:spPr>
          <a:xfrm>
            <a:off x="3429000" y="685800"/>
            <a:ext cx="5105400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648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6482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46482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6482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4572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35814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3505200"/>
            <a:ext cx="53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3581400"/>
            <a:ext cx="53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0" y="35814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2800" y="3581400"/>
            <a:ext cx="45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Notched Right Arrow 40"/>
          <p:cNvSpPr/>
          <p:nvPr/>
        </p:nvSpPr>
        <p:spPr>
          <a:xfrm>
            <a:off x="228600" y="5867400"/>
            <a:ext cx="990600" cy="381000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22" grpId="0"/>
      <p:bldP spid="23" grpId="0"/>
      <p:bldP spid="24" grpId="0"/>
      <p:bldP spid="25" grpId="0"/>
      <p:bldP spid="26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nner.png"/>
          <p:cNvPicPr>
            <a:picLocks noChangeAspect="1"/>
          </p:cNvPicPr>
          <p:nvPr/>
        </p:nvPicPr>
        <p:blipFill>
          <a:blip r:embed="rId2"/>
          <a:srcRect r="15000"/>
          <a:stretch>
            <a:fillRect/>
          </a:stretch>
        </p:blipFill>
        <p:spPr>
          <a:xfrm>
            <a:off x="-22860" y="0"/>
            <a:ext cx="9166860" cy="48588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4267200"/>
            <a:ext cx="12282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2057400" y="4267200"/>
            <a:ext cx="14959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4267200"/>
            <a:ext cx="14237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4267200"/>
            <a:ext cx="12057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3800" y="4267200"/>
            <a:ext cx="13420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1123</TotalTime>
  <Words>168</Words>
  <Application>Microsoft Office PowerPoint</Application>
  <PresentationFormat>On-screen Show (4:3)</PresentationFormat>
  <Paragraphs>69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hp</cp:lastModifiedBy>
  <cp:revision>244</cp:revision>
  <dcterms:created xsi:type="dcterms:W3CDTF">2006-08-16T00:00:00Z</dcterms:created>
  <dcterms:modified xsi:type="dcterms:W3CDTF">2020-01-05T14:55:52Z</dcterms:modified>
</cp:coreProperties>
</file>