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71" r:id="rId5"/>
    <p:sldId id="260" r:id="rId6"/>
    <p:sldId id="261" r:id="rId7"/>
    <p:sldId id="274" r:id="rId8"/>
    <p:sldId id="272" r:id="rId9"/>
    <p:sldId id="273" r:id="rId10"/>
    <p:sldId id="262" r:id="rId11"/>
    <p:sldId id="267" r:id="rId12"/>
    <p:sldId id="263" r:id="rId13"/>
    <p:sldId id="283" r:id="rId14"/>
    <p:sldId id="282" r:id="rId15"/>
    <p:sldId id="275" r:id="rId16"/>
    <p:sldId id="276" r:id="rId17"/>
    <p:sldId id="277" r:id="rId18"/>
    <p:sldId id="280" r:id="rId19"/>
    <p:sldId id="265" r:id="rId20"/>
    <p:sldId id="278" r:id="rId21"/>
    <p:sldId id="266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6" autoAdjust="0"/>
  </p:normalViewPr>
  <p:slideViewPr>
    <p:cSldViewPr>
      <p:cViewPr>
        <p:scale>
          <a:sx n="73" d="100"/>
          <a:sy n="73" d="100"/>
        </p:scale>
        <p:origin x="-5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CF40B-31A6-4812-AF65-0F4A9F231737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FA54-9453-41EE-80F3-05ED79CAD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65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A92A-0C7A-4C45-BC0E-519D42CD25D8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6A88-C1AD-4EFE-8D7F-6FD1F4504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285999"/>
          </a:xfrm>
        </p:spPr>
        <p:txBody>
          <a:bodyPr>
            <a:noAutofit/>
          </a:bodyPr>
          <a:lstStyle/>
          <a:p>
            <a:pPr algn="l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ROSE\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130800" cy="380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--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687763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৫.অন্যদিকে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১)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নিয়নএন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সঙ্গতি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নিয়নএন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কেৌশল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মজুদের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pic>
        <p:nvPicPr>
          <p:cNvPr id="3074" name="Picture 2" descr="C:\Users\user\Desktop\CONTENT DOWN\business-developmen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9180" y="1676241"/>
            <a:ext cx="6637020" cy="243855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343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5" y="1600200"/>
            <a:ext cx="802992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4572000"/>
            <a:ext cx="7543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pic>
        <p:nvPicPr>
          <p:cNvPr id="1026" name="Picture 2" descr="C:\Users\user\Desktop\CONTENT DOWN\sky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511395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495300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ফ্যাক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তাৎক্ষনিক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76" name="AutoShape 4" descr="C:\Users\user\Desktop\faxxxxx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C:\Users\user\Desktop\faxxxxx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C:\Users\user\Desktop\faxxxxx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AutoShape 11" descr="C:\Users\user\Desktop\faxdd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AutoShape 13" descr="C:\Users\user\Desktop\faxdd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AutoShape 15" descr="https://gingerhaze.com/wp-content/uploads/2020/01/public-fax-machine-walmart.jpg?ezimgfmt=rs:350x232/rscb1/ng:webp/ngc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AutoShape 17" descr="https://gingerhaze.com/wp-content/uploads/2020/01/public-fax-machine-walmart.jpg?ezimgfmt=rs:350x232/rscb1/ng:webp/ngc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1" name="Picture 19" descr="C:\Users\user\Desktop\indexfa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162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pic>
        <p:nvPicPr>
          <p:cNvPr id="33794" name="Picture 2" descr="C:\Users\user\Desktop\CONTENT DOWN\m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628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44196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সাফল্যসমূহ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2" name="Picture 4" descr="http://g04.com/images/gmail/gmail_inbo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796"/>
          <a:stretch/>
        </p:blipFill>
        <p:spPr bwMode="auto">
          <a:xfrm>
            <a:off x="1219200" y="1371600"/>
            <a:ext cx="58674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ag-projekt.com/en/images/internet-company/internet-comp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5867400" cy="2673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blog.makesys.com.br/wp-content/uploads/2013/07/Intranet-erros-comuns-em-proje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59436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42672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ইন্ট্রানেট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সংস্থাপিত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ইন্ট্রানেট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বিপনন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প্রতিদ্বন্দ্বীদের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indexuu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477000" cy="3186113"/>
          </a:xfrm>
          <a:prstGeom prst="rect">
            <a:avLst/>
          </a:prstGeom>
          <a:noFill/>
        </p:spPr>
      </p:pic>
      <p:pic>
        <p:nvPicPr>
          <p:cNvPr id="1030" name="Picture 6" descr="C:\Users\user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400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shobn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743200" cy="25908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810000"/>
            <a:ext cx="3505200" cy="2316163"/>
          </a:xfrm>
        </p:spPr>
        <p:txBody>
          <a:bodyPr>
            <a:normAutofit fontScale="92500" lnSpcReduction="20000"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:-৮ম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অধ্যায়, 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৫০মি: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48600" cy="81991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43434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মোবাইল-০১৭১৮৫৬০৪০১	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2400" b="1" dirty="0" smtClean="0"/>
          </a:p>
          <a:p>
            <a:pPr fontAlgn="t"/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5486400" y="1524000"/>
            <a:ext cx="2286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সাফল্যসমূহ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pic>
        <p:nvPicPr>
          <p:cNvPr id="34818" name="Picture 2" descr="C:\Users\user\Desktop\countin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405312" cy="3505200"/>
          </a:xfrm>
          <a:prstGeom prst="rect">
            <a:avLst/>
          </a:prstGeom>
          <a:noFill/>
        </p:spPr>
      </p:pic>
      <p:pic>
        <p:nvPicPr>
          <p:cNvPr id="34819" name="Picture 3" descr="C:\Users\user\Desktop\images countin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30480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800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sz="6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ইন্ট্রানেট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প্রতিস্ঠিত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ROSE\RED T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8077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user\Desktop\CONTENT DOWN\AdobeStock_90926909-946x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858125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ONTENT DOWN\shopping m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315200" cy="4343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08247" y="3244334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685800"/>
            <a:ext cx="6781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7620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user\Desktop\CONTENT DOWN\haven-displays-walm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315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848600" cy="17525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6400800" cy="25146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534400" cy="3048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বানিজ্যে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153400" cy="914400"/>
          </a:xfrm>
        </p:spPr>
        <p:txBody>
          <a:bodyPr>
            <a:normAutofit fontScale="40000" lnSpcReduction="20000"/>
          </a:bodyPr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আমূল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বিপনন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3074" name="Picture 2" descr="C:\Users\user\Desktop\CONTENT DOWN\BUSINE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5695950" cy="38004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914400"/>
            <a:ext cx="6596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1026" name="Picture 2" descr="C:\Users\user\Desktop\CONTENT DOWN\online-shopping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5715000" cy="383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685800"/>
            <a:ext cx="6559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অভুতপূর্ব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pic>
        <p:nvPicPr>
          <p:cNvPr id="2050" name="Picture 2" descr="C:\Users\user\Desktop\CONTENT DOWN\085124-que-es-ecommerce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467600" cy="335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574</Words>
  <Application>Microsoft Office PowerPoint</Application>
  <PresentationFormat>On-screen Show (4:3)</PresentationFormat>
  <Paragraphs>79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আজকের ক্লাশে সবাইকে স্বাগতম</vt:lpstr>
      <vt:lpstr>পরিচিতি            </vt:lpstr>
      <vt:lpstr>ছবি দেখে কি বুঝতে পারছ?</vt:lpstr>
      <vt:lpstr>Slide 4</vt:lpstr>
      <vt:lpstr>আজকের পাঠ </vt:lpstr>
      <vt:lpstr>তথ্য ও যোগাযোগ প্রযুক্তি বা আই সিটির প্রয়োগ ব্যবসা বানিজ্যে আমূল পরিবর্তনের সূচনা করেছে যে কোন ব্যবসার মূল উদ্দেশ্য থাকে কম সময় কম খরচে পন্য বা সেবা উৎপাদন করা ।</vt:lpstr>
      <vt:lpstr>কম সময় ভোক্তার কাছে পৌছে দেওয়া । কর্মী ব্যাবস্থাপনা , তাদের দক্ষতার মান উন্নয়ন ,বিপনন প্রতিটি ক্ষেএে গুরুত্বপূর্ন অবদান রেখে চলেছে।</vt:lpstr>
      <vt:lpstr> ব্যবসায়ী কম খরচে তার পন্য বিক্রয় করতে পারে। </vt:lpstr>
      <vt:lpstr>আই সি টি ব্যবহারের ফলে ব্যবসায়ে অভুতপূর্ব সাফল্য সমূহ-</vt:lpstr>
      <vt:lpstr>   আই সিটি প্রয়োগের ফলে ব্যবসায় নানা বিধ  সুবিধা অর্জিত হয় --    </vt:lpstr>
      <vt:lpstr>একক কাজ</vt:lpstr>
      <vt:lpstr>আই সি টি ব্যবহারের ফলে ব্যবসায়ে অভুতপূর্ব সাফল্য সমূহ-</vt:lpstr>
      <vt:lpstr>আই সি টি ব্যবহারের ফলে ব্যবসায়ে অভুতপূর্ব সাফল্য সমূহ-</vt:lpstr>
      <vt:lpstr>আই সি টি ব্যবহারের ফলে ব্যবসায়ে অভুতপূর্ব সাফল্য সমূহ-</vt:lpstr>
      <vt:lpstr>আই সি টি ব্যবহারের ফলে ব্যবসায়ে অভুতপূর্ব সাফল্য সমূহ-</vt:lpstr>
      <vt:lpstr>আই সি টি ব্যবহারের ফলে ব্যবসায়ে অভুতপূর্ব সাফল্য সমূহ-</vt:lpstr>
      <vt:lpstr>আই সি টি ব্যবহারের ফলে ব্যবসায়ে অভুতপূর্ব সাফল্য সমূহ-</vt:lpstr>
      <vt:lpstr>আই সি টি ব্যবহারের ফলে ব্যবসায়ে অভুতপূর্ব সাফল্যসমূহ-</vt:lpstr>
      <vt:lpstr>আই সি টি ব্যবহারের ফলে ব্যবসায়ে প্রচার কাজ-</vt:lpstr>
      <vt:lpstr>আই সি টি ব্যবহারের ফলে ব্যবসায়ে অভুতপূর্ব সাফল্যসমূহ-</vt:lpstr>
      <vt:lpstr>দলীয় কাজ</vt:lpstr>
      <vt:lpstr>মূল্যায়ন</vt:lpstr>
      <vt:lpstr>বাড়ীর কাজ</vt:lpstr>
      <vt:lpstr>Slide 24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user</dc:creator>
  <cp:lastModifiedBy>user</cp:lastModifiedBy>
  <cp:revision>79</cp:revision>
  <dcterms:created xsi:type="dcterms:W3CDTF">2019-07-30T17:11:00Z</dcterms:created>
  <dcterms:modified xsi:type="dcterms:W3CDTF">2020-01-06T17:46:54Z</dcterms:modified>
</cp:coreProperties>
</file>