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1" r:id="rId6"/>
    <p:sldId id="262" r:id="rId7"/>
    <p:sldId id="259" r:id="rId8"/>
    <p:sldId id="260" r:id="rId9"/>
    <p:sldId id="263" r:id="rId10"/>
    <p:sldId id="270" r:id="rId11"/>
    <p:sldId id="264" r:id="rId12"/>
    <p:sldId id="268" r:id="rId13"/>
    <p:sldId id="267" r:id="rId14"/>
    <p:sldId id="265" r:id="rId15"/>
    <p:sldId id="266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7057-B99F-4C9D-B30E-8D7414B8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21E37-6846-4530-9FCF-E66E5641D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F3E5-73D3-417D-B8BC-402A4E21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BD2E7-0097-4032-85D1-4FD9D9B3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A98B-1D85-4BDE-AF04-01074D3A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263F-25FB-4393-A997-5B4A38D5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B4589-3816-4930-9DFE-C8A2C5AEF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DDFF7-D2FF-4EAE-96B9-46BF9A17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1C535-3F8F-4292-945A-E8B78153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CB44-1810-40B1-BDBE-7B74A020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2C0C3-C64D-42D8-95DA-125B76366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E3390-5D78-491D-95D6-C517E1599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B8F81-A3B4-4C5A-A186-33E901D5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D4C8-66E1-4296-B8DB-27B3F784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2043D-AC72-4E5B-960D-4257E9FB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1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80C2-A176-420C-B174-28C0857D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A1BC0-DB24-4234-960E-96152B6B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CD815-8D10-457E-97F5-70868B4E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FBDE-DA5F-4656-8CE5-195592A3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6DB9-08F7-41AC-8411-48C93528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973-D6A6-49E5-8903-0B8DB0EB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EC4BF-CC17-4CF1-A86C-3DB2082CC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2CBF-E0BB-4229-8B03-B8BB1752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37EC-D6CB-420C-A568-E6C47B1C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0BD5F-7CCB-4718-9499-F6F7B500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4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C16F-921A-45CC-8A39-00D47090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F059-A6BA-4A53-90E4-0B186DFDA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68328-52AC-4774-90DC-174AB4DA5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A5EC6-00A5-4A13-8806-0CE22E8B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AFC0A-8B32-4E3E-9022-49B44073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B188B-7F2B-4AD4-975F-C1130A18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4942-CCD0-45E9-A939-A427F67C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BACE7-74B8-4EFA-90F0-0339037D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281D1-8F64-4C44-8311-304196B43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2DC2C-6873-49D9-9156-166C07275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C5B1F-7756-4B0A-BB9C-95716AE6F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4CB40-8DEF-4348-9B70-A7D2EB15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203B9-B0AD-4AE1-A4B4-E8137968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EE4AA-D3B1-46DC-B31E-48CF5C55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4F7C-F562-4CA8-A237-1638D135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6ADF-5337-43D7-B27D-03776399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402E5-9D32-4A08-8A1A-1BA7966B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94E38-2DF0-4CF5-B033-7850D028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C467A375-47D0-4A95-A034-EA0EAC82346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frame">
            <a:avLst>
              <a:gd name="adj1" fmla="val 245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3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BE70-8EAD-4EF4-AB22-2DFF6A16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8312-AAEB-4D60-8461-0BE963AD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A83C7-5F80-4ECF-9EBA-6C158D1E8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E8179-51B6-4FE0-97D1-0BCBFC91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AF5EF-9331-48EC-8A32-AFC129DA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5E04B-238F-4AE2-A89A-DD8E4047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AA71-8191-458D-B557-47DFF6A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E5D6D-0982-4CF2-8153-F82734098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A6F56-D182-4B3B-85B6-F5B867C77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4F5F8-0726-4877-9F0D-5A0C3E34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3949A-7A49-4AF3-9E61-0FF93029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2A297-5A38-4F0C-964E-2F0F5FD1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0FC32-0716-478B-A0E2-DDD59871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B373E-3AD8-42F2-AE3E-E6EF7282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2D40-BE02-4ECE-8A11-87F5D2DEC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5778-DADB-4114-A13E-BBA8EECA0A4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5264C-8BF2-4B75-88EC-A0904BD50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6952-1618-4FFB-873E-EADC812E0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6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6697798-7A9A-44D1-A40D-12E8F39A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6" y="2350162"/>
            <a:ext cx="1530467" cy="396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948FB3-E38B-48C5-91D0-86DDB808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67" y="2380361"/>
            <a:ext cx="1619987" cy="396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792FAB-4524-4337-BA96-10B9022ED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9" y="2286369"/>
            <a:ext cx="8769246" cy="424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29ABF9F-1DB4-4DC9-913A-6A171F2A3AA9}"/>
              </a:ext>
            </a:extLst>
          </p:cNvPr>
          <p:cNvGrpSpPr/>
          <p:nvPr/>
        </p:nvGrpSpPr>
        <p:grpSpPr>
          <a:xfrm>
            <a:off x="2602810" y="144752"/>
            <a:ext cx="5908309" cy="2391567"/>
            <a:chOff x="2581583" y="53728"/>
            <a:chExt cx="5908309" cy="239156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1E5DDF-B0F6-41E0-B406-EDD64FE47642}"/>
                </a:ext>
              </a:extLst>
            </p:cNvPr>
            <p:cNvSpPr txBox="1"/>
            <p:nvPr/>
          </p:nvSpPr>
          <p:spPr>
            <a:xfrm>
              <a:off x="4930851" y="1109576"/>
              <a:ext cx="3559041" cy="8309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4A7E80-F7EB-4836-AABF-CA0D99129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583" y="53728"/>
              <a:ext cx="2328041" cy="2391567"/>
            </a:xfrm>
            <a:prstGeom prst="rect">
              <a:avLst/>
            </a:prstGeom>
          </p:spPr>
        </p:pic>
        <p:sp>
          <p:nvSpPr>
            <p:cNvPr id="16" name="Arrow: Curved Down 15">
              <a:extLst>
                <a:ext uri="{FF2B5EF4-FFF2-40B4-BE49-F238E27FC236}">
                  <a16:creationId xmlns:a16="http://schemas.microsoft.com/office/drawing/2014/main" id="{7F66DAF2-8D5F-4231-BC23-76315282F0C3}"/>
                </a:ext>
              </a:extLst>
            </p:cNvPr>
            <p:cNvSpPr/>
            <p:nvPr/>
          </p:nvSpPr>
          <p:spPr>
            <a:xfrm>
              <a:off x="4825304" y="472984"/>
              <a:ext cx="1885068" cy="636592"/>
            </a:xfrm>
            <a:prstGeom prst="curvedDownArrow">
              <a:avLst>
                <a:gd name="adj1" fmla="val 0"/>
                <a:gd name="adj2" fmla="val 67735"/>
                <a:gd name="adj3" fmla="val 10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0A58B-0D2E-4D11-9E92-BB7B239DA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0" y="107515"/>
            <a:ext cx="2328041" cy="23915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1A655B-4909-4DB0-BDDE-E8D725120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19" y="107515"/>
            <a:ext cx="2328041" cy="23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64255-6904-45BE-AFC0-0294193E43FF}"/>
              </a:ext>
            </a:extLst>
          </p:cNvPr>
          <p:cNvSpPr txBox="1"/>
          <p:nvPr/>
        </p:nvSpPr>
        <p:spPr>
          <a:xfrm>
            <a:off x="3288299" y="514771"/>
            <a:ext cx="4817156" cy="76944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 দুটির নাম বল -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9C2F0404-72F0-41D6-B197-1ECC4E85E429}"/>
              </a:ext>
            </a:extLst>
          </p:cNvPr>
          <p:cNvSpPr/>
          <p:nvPr/>
        </p:nvSpPr>
        <p:spPr>
          <a:xfrm>
            <a:off x="3067446" y="1890810"/>
            <a:ext cx="1294691" cy="1214762"/>
          </a:xfrm>
          <a:prstGeom prst="mathPlus">
            <a:avLst>
              <a:gd name="adj1" fmla="val 142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id="{066956E0-AA9C-4689-843C-7BDF999C0926}"/>
              </a:ext>
            </a:extLst>
          </p:cNvPr>
          <p:cNvSpPr/>
          <p:nvPr/>
        </p:nvSpPr>
        <p:spPr>
          <a:xfrm flipH="1">
            <a:off x="3021997" y="3933093"/>
            <a:ext cx="1340140" cy="941632"/>
          </a:xfrm>
          <a:prstGeom prst="mathEqual">
            <a:avLst>
              <a:gd name="adj1" fmla="val 17914"/>
              <a:gd name="adj2" fmla="val 229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6F93E-3AD2-4BD8-B3ED-46D5D99CCC59}"/>
              </a:ext>
            </a:extLst>
          </p:cNvPr>
          <p:cNvSpPr txBox="1"/>
          <p:nvPr/>
        </p:nvSpPr>
        <p:spPr>
          <a:xfrm>
            <a:off x="6637034" y="2082693"/>
            <a:ext cx="1468421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E4C4C-ECD3-4ED8-BED8-11FBADEF456B}"/>
              </a:ext>
            </a:extLst>
          </p:cNvPr>
          <p:cNvSpPr txBox="1"/>
          <p:nvPr/>
        </p:nvSpPr>
        <p:spPr>
          <a:xfrm>
            <a:off x="6502122" y="4043728"/>
            <a:ext cx="1468421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23642F-F6F9-48D1-85DB-B22AEBAB0D11}"/>
              </a:ext>
            </a:extLst>
          </p:cNvPr>
          <p:cNvGrpSpPr/>
          <p:nvPr/>
        </p:nvGrpSpPr>
        <p:grpSpPr>
          <a:xfrm>
            <a:off x="259780" y="5021317"/>
            <a:ext cx="11672440" cy="1587864"/>
            <a:chOff x="259780" y="5021317"/>
            <a:chExt cx="11672440" cy="15878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8D1A5C-2BB9-45AC-9423-9B7A233A6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80" y="5021317"/>
              <a:ext cx="7969819" cy="15878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0C7A56-B9E4-484A-A5E2-1F207FBD9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4"/>
            <a:stretch/>
          </p:blipFill>
          <p:spPr>
            <a:xfrm>
              <a:off x="5335111" y="5021317"/>
              <a:ext cx="6597109" cy="158786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D037B-89BA-4855-A102-09003C7B2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65" y="629510"/>
            <a:ext cx="2414346" cy="1207173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9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06C75-A0B6-437C-A298-B10DF201FD44}"/>
              </a:ext>
            </a:extLst>
          </p:cNvPr>
          <p:cNvSpPr txBox="1"/>
          <p:nvPr/>
        </p:nvSpPr>
        <p:spPr>
          <a:xfrm>
            <a:off x="4673001" y="182964"/>
            <a:ext cx="2018085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35E82-C417-43A7-9C84-70BE9D60A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4199"/>
          <a:stretch/>
        </p:blipFill>
        <p:spPr>
          <a:xfrm>
            <a:off x="530304" y="1127080"/>
            <a:ext cx="734518" cy="1080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3FC09-E46B-4CBB-A551-F9BE52FAE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4199"/>
          <a:stretch/>
        </p:blipFill>
        <p:spPr>
          <a:xfrm>
            <a:off x="1383450" y="1127080"/>
            <a:ext cx="734518" cy="1080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B1ED7-C718-402C-A220-3CC6A5197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4199"/>
          <a:stretch/>
        </p:blipFill>
        <p:spPr>
          <a:xfrm>
            <a:off x="2188030" y="1127080"/>
            <a:ext cx="734518" cy="1080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2BB033-1C36-4406-8CBE-6C1BD0CA3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4199"/>
          <a:stretch/>
        </p:blipFill>
        <p:spPr>
          <a:xfrm>
            <a:off x="2950087" y="1127079"/>
            <a:ext cx="734518" cy="1080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C93504-D982-4A6C-B2A4-D841B0158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4199"/>
          <a:stretch/>
        </p:blipFill>
        <p:spPr>
          <a:xfrm>
            <a:off x="4640040" y="1127079"/>
            <a:ext cx="734518" cy="1080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69BBE2-EB78-4339-AD72-03BDC1246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4199"/>
          <a:stretch/>
        </p:blipFill>
        <p:spPr>
          <a:xfrm>
            <a:off x="5379683" y="1131483"/>
            <a:ext cx="734518" cy="1080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83C85A-35A7-4106-9515-3366CD806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4199"/>
          <a:stretch/>
        </p:blipFill>
        <p:spPr>
          <a:xfrm>
            <a:off x="6159320" y="1127078"/>
            <a:ext cx="734518" cy="10802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23EE76-D792-401B-9E7E-898CC03355A1}"/>
              </a:ext>
            </a:extLst>
          </p:cNvPr>
          <p:cNvSpPr/>
          <p:nvPr/>
        </p:nvSpPr>
        <p:spPr>
          <a:xfrm>
            <a:off x="416577" y="2887880"/>
            <a:ext cx="734516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C79EA-9B8D-4BE4-ABAC-E68F1DFB61A8}"/>
              </a:ext>
            </a:extLst>
          </p:cNvPr>
          <p:cNvSpPr/>
          <p:nvPr/>
        </p:nvSpPr>
        <p:spPr>
          <a:xfrm>
            <a:off x="8412606" y="1135527"/>
            <a:ext cx="3182728" cy="99054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82C57-64BE-4DAF-AE12-5CCFE520ED3D}"/>
              </a:ext>
            </a:extLst>
          </p:cNvPr>
          <p:cNvSpPr txBox="1"/>
          <p:nvPr/>
        </p:nvSpPr>
        <p:spPr>
          <a:xfrm>
            <a:off x="1818607" y="2082526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6B477-B74A-4272-9C21-EB38506D21F0}"/>
              </a:ext>
            </a:extLst>
          </p:cNvPr>
          <p:cNvSpPr txBox="1"/>
          <p:nvPr/>
        </p:nvSpPr>
        <p:spPr>
          <a:xfrm>
            <a:off x="5383747" y="2039730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B5BD2-D997-4EB2-9FC1-F7E1C2E7C7BB}"/>
              </a:ext>
            </a:extLst>
          </p:cNvPr>
          <p:cNvSpPr txBox="1"/>
          <p:nvPr/>
        </p:nvSpPr>
        <p:spPr>
          <a:xfrm>
            <a:off x="3855278" y="1295076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0A538-02D0-4607-9711-2B2688EFE03B}"/>
              </a:ext>
            </a:extLst>
          </p:cNvPr>
          <p:cNvSpPr txBox="1"/>
          <p:nvPr/>
        </p:nvSpPr>
        <p:spPr>
          <a:xfrm>
            <a:off x="6933891" y="1251693"/>
            <a:ext cx="1638922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933596-77B1-46C2-9361-2CB619F8274D}"/>
              </a:ext>
            </a:extLst>
          </p:cNvPr>
          <p:cNvSpPr/>
          <p:nvPr/>
        </p:nvSpPr>
        <p:spPr>
          <a:xfrm>
            <a:off x="409352" y="4912874"/>
            <a:ext cx="734517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65F53D-0C85-43E7-BF03-8BD00B2F9674}"/>
              </a:ext>
            </a:extLst>
          </p:cNvPr>
          <p:cNvSpPr/>
          <p:nvPr/>
        </p:nvSpPr>
        <p:spPr>
          <a:xfrm>
            <a:off x="8476194" y="4671195"/>
            <a:ext cx="3182727" cy="99054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04B37-65AD-4DE9-8173-CDD249DEAC1A}"/>
              </a:ext>
            </a:extLst>
          </p:cNvPr>
          <p:cNvSpPr/>
          <p:nvPr/>
        </p:nvSpPr>
        <p:spPr>
          <a:xfrm>
            <a:off x="8428636" y="2684572"/>
            <a:ext cx="3166698" cy="99054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C12031-0411-4518-872E-5CF71C6FA07F}"/>
              </a:ext>
            </a:extLst>
          </p:cNvPr>
          <p:cNvSpPr txBox="1"/>
          <p:nvPr/>
        </p:nvSpPr>
        <p:spPr>
          <a:xfrm>
            <a:off x="2988313" y="4780061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C0CEFA-D68A-46C5-99DD-2F16BDA4E0B0}"/>
              </a:ext>
            </a:extLst>
          </p:cNvPr>
          <p:cNvSpPr txBox="1"/>
          <p:nvPr/>
        </p:nvSpPr>
        <p:spPr>
          <a:xfrm>
            <a:off x="2307880" y="2752714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88DA0A-064B-4B49-8413-FAF4CCCA39F4}"/>
              </a:ext>
            </a:extLst>
          </p:cNvPr>
          <p:cNvSpPr txBox="1"/>
          <p:nvPr/>
        </p:nvSpPr>
        <p:spPr>
          <a:xfrm>
            <a:off x="6799695" y="4789011"/>
            <a:ext cx="1638922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8B032E-ECB7-488E-BA66-A885823ED8B4}"/>
              </a:ext>
            </a:extLst>
          </p:cNvPr>
          <p:cNvSpPr txBox="1"/>
          <p:nvPr/>
        </p:nvSpPr>
        <p:spPr>
          <a:xfrm>
            <a:off x="6912917" y="2712562"/>
            <a:ext cx="1638922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162F32-93D4-412C-A8F7-C976D8A4561A}"/>
              </a:ext>
            </a:extLst>
          </p:cNvPr>
          <p:cNvSpPr txBox="1"/>
          <p:nvPr/>
        </p:nvSpPr>
        <p:spPr>
          <a:xfrm>
            <a:off x="4455878" y="3534109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8A9655-D84D-46B8-94D1-4165CF32040C}"/>
              </a:ext>
            </a:extLst>
          </p:cNvPr>
          <p:cNvSpPr txBox="1"/>
          <p:nvPr/>
        </p:nvSpPr>
        <p:spPr>
          <a:xfrm>
            <a:off x="921558" y="5497444"/>
            <a:ext cx="734518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C4A0D1-C52A-4B1E-B07B-AE24930632F4}"/>
              </a:ext>
            </a:extLst>
          </p:cNvPr>
          <p:cNvSpPr txBox="1"/>
          <p:nvPr/>
        </p:nvSpPr>
        <p:spPr>
          <a:xfrm>
            <a:off x="950574" y="3494607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B1B08A-25D8-40DD-955B-634236CA23FF}"/>
              </a:ext>
            </a:extLst>
          </p:cNvPr>
          <p:cNvSpPr txBox="1"/>
          <p:nvPr/>
        </p:nvSpPr>
        <p:spPr>
          <a:xfrm>
            <a:off x="4321440" y="5620008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2AB0E0-F53B-433D-AF9A-F30C4B59030D}"/>
              </a:ext>
            </a:extLst>
          </p:cNvPr>
          <p:cNvSpPr txBox="1"/>
          <p:nvPr/>
        </p:nvSpPr>
        <p:spPr>
          <a:xfrm>
            <a:off x="9470958" y="4671195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A0CDC5-470A-4E62-8FBE-C39C00CF324E}"/>
              </a:ext>
            </a:extLst>
          </p:cNvPr>
          <p:cNvSpPr txBox="1"/>
          <p:nvPr/>
        </p:nvSpPr>
        <p:spPr>
          <a:xfrm>
            <a:off x="9540952" y="2787016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F67067-25AB-4B4C-A5FC-D36522613169}"/>
              </a:ext>
            </a:extLst>
          </p:cNvPr>
          <p:cNvSpPr txBox="1"/>
          <p:nvPr/>
        </p:nvSpPr>
        <p:spPr>
          <a:xfrm>
            <a:off x="9470958" y="1196259"/>
            <a:ext cx="637200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Plus Sign 49">
            <a:extLst>
              <a:ext uri="{FF2B5EF4-FFF2-40B4-BE49-F238E27FC236}">
                <a16:creationId xmlns:a16="http://schemas.microsoft.com/office/drawing/2014/main" id="{C49A71BD-F56E-4EB8-8283-E763B252C728}"/>
              </a:ext>
            </a:extLst>
          </p:cNvPr>
          <p:cNvSpPr/>
          <p:nvPr/>
        </p:nvSpPr>
        <p:spPr>
          <a:xfrm>
            <a:off x="2371859" y="3607462"/>
            <a:ext cx="403375" cy="388890"/>
          </a:xfrm>
          <a:prstGeom prst="mathPlus">
            <a:avLst>
              <a:gd name="adj1" fmla="val 142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lus Sign 50">
            <a:extLst>
              <a:ext uri="{FF2B5EF4-FFF2-40B4-BE49-F238E27FC236}">
                <a16:creationId xmlns:a16="http://schemas.microsoft.com/office/drawing/2014/main" id="{4A67D337-E612-46C5-839E-324BC0C0DA3F}"/>
              </a:ext>
            </a:extLst>
          </p:cNvPr>
          <p:cNvSpPr/>
          <p:nvPr/>
        </p:nvSpPr>
        <p:spPr>
          <a:xfrm>
            <a:off x="2330894" y="5763196"/>
            <a:ext cx="403375" cy="388890"/>
          </a:xfrm>
          <a:prstGeom prst="mathPlus">
            <a:avLst>
              <a:gd name="adj1" fmla="val 142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Sign 52">
            <a:extLst>
              <a:ext uri="{FF2B5EF4-FFF2-40B4-BE49-F238E27FC236}">
                <a16:creationId xmlns:a16="http://schemas.microsoft.com/office/drawing/2014/main" id="{BA78250E-2D3A-4596-B360-6E8125B0A160}"/>
              </a:ext>
            </a:extLst>
          </p:cNvPr>
          <p:cNvSpPr/>
          <p:nvPr/>
        </p:nvSpPr>
        <p:spPr>
          <a:xfrm>
            <a:off x="3701708" y="2282461"/>
            <a:ext cx="403375" cy="388890"/>
          </a:xfrm>
          <a:prstGeom prst="mathPlus">
            <a:avLst>
              <a:gd name="adj1" fmla="val 142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B3F6C7F-469B-42F2-A5CA-6D649CC84D03}"/>
              </a:ext>
            </a:extLst>
          </p:cNvPr>
          <p:cNvSpPr/>
          <p:nvPr/>
        </p:nvSpPr>
        <p:spPr>
          <a:xfrm>
            <a:off x="1307606" y="4913258"/>
            <a:ext cx="734517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B0B0E2E-18A2-436B-8849-BBFA294E8165}"/>
              </a:ext>
            </a:extLst>
          </p:cNvPr>
          <p:cNvSpPr/>
          <p:nvPr/>
        </p:nvSpPr>
        <p:spPr>
          <a:xfrm>
            <a:off x="2234848" y="4912874"/>
            <a:ext cx="734517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76F817-07B9-49F6-A7CF-CCEC69F322DD}"/>
              </a:ext>
            </a:extLst>
          </p:cNvPr>
          <p:cNvSpPr/>
          <p:nvPr/>
        </p:nvSpPr>
        <p:spPr>
          <a:xfrm>
            <a:off x="4910123" y="4911060"/>
            <a:ext cx="734517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1155FC-199A-49D7-9241-760FBEBDBFFA}"/>
              </a:ext>
            </a:extLst>
          </p:cNvPr>
          <p:cNvSpPr/>
          <p:nvPr/>
        </p:nvSpPr>
        <p:spPr>
          <a:xfrm>
            <a:off x="3948976" y="4911060"/>
            <a:ext cx="734517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FDB2DFC-2ACE-4D92-A4BC-D299F6E606C8}"/>
              </a:ext>
            </a:extLst>
          </p:cNvPr>
          <p:cNvSpPr/>
          <p:nvPr/>
        </p:nvSpPr>
        <p:spPr>
          <a:xfrm>
            <a:off x="1335002" y="2887880"/>
            <a:ext cx="734516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F43B6A7-001F-42F5-9339-64C019E2BB38}"/>
              </a:ext>
            </a:extLst>
          </p:cNvPr>
          <p:cNvSpPr/>
          <p:nvPr/>
        </p:nvSpPr>
        <p:spPr>
          <a:xfrm>
            <a:off x="5966680" y="2890209"/>
            <a:ext cx="734516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F24975A-F2D1-42FE-BEDD-914D7DF2D3F4}"/>
              </a:ext>
            </a:extLst>
          </p:cNvPr>
          <p:cNvSpPr/>
          <p:nvPr/>
        </p:nvSpPr>
        <p:spPr>
          <a:xfrm>
            <a:off x="5056519" y="2895590"/>
            <a:ext cx="734516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1A6915-26C1-4B55-9AF9-CE1B029B27F5}"/>
              </a:ext>
            </a:extLst>
          </p:cNvPr>
          <p:cNvSpPr/>
          <p:nvPr/>
        </p:nvSpPr>
        <p:spPr>
          <a:xfrm>
            <a:off x="4119393" y="2895590"/>
            <a:ext cx="734516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A0E1581-5E22-47D1-B827-73E032686E52}"/>
              </a:ext>
            </a:extLst>
          </p:cNvPr>
          <p:cNvSpPr/>
          <p:nvPr/>
        </p:nvSpPr>
        <p:spPr>
          <a:xfrm>
            <a:off x="3190884" y="2887880"/>
            <a:ext cx="734516" cy="629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8" grpId="0" animBg="1"/>
      <p:bldP spid="32" grpId="0" animBg="1"/>
      <p:bldP spid="33" grpId="0" animBg="1"/>
      <p:bldP spid="35" grpId="0"/>
      <p:bldP spid="36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47" grpId="0"/>
      <p:bldP spid="48" grpId="0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68D43-1B26-4099-88C9-C25CD6CBB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85" y="729502"/>
            <a:ext cx="3495001" cy="4517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0BAD5-10DA-4C59-AA8B-397CD0601090}"/>
              </a:ext>
            </a:extLst>
          </p:cNvPr>
          <p:cNvSpPr txBox="1"/>
          <p:nvPr/>
        </p:nvSpPr>
        <p:spPr>
          <a:xfrm>
            <a:off x="1374714" y="729502"/>
            <a:ext cx="4817156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পাঠ্য বইয়ের ২৭ পৃষ্ঠা বের কর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E2606-0044-4EE6-80B3-9AB9FC004982}"/>
              </a:ext>
            </a:extLst>
          </p:cNvPr>
          <p:cNvSpPr txBox="1"/>
          <p:nvPr/>
        </p:nvSpPr>
        <p:spPr>
          <a:xfrm>
            <a:off x="428564" y="2228671"/>
            <a:ext cx="6706754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াগুলো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74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69B62-FFF9-4A32-A423-835352CA1499}"/>
              </a:ext>
            </a:extLst>
          </p:cNvPr>
          <p:cNvSpPr txBox="1"/>
          <p:nvPr/>
        </p:nvSpPr>
        <p:spPr>
          <a:xfrm>
            <a:off x="2902137" y="271484"/>
            <a:ext cx="4667895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জোড়ায়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60B73-CE2E-4855-B4B0-6EDF93F0AD89}"/>
              </a:ext>
            </a:extLst>
          </p:cNvPr>
          <p:cNvSpPr txBox="1"/>
          <p:nvPr/>
        </p:nvSpPr>
        <p:spPr>
          <a:xfrm>
            <a:off x="512077" y="1252037"/>
            <a:ext cx="5851978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সংখ্যায় প্রকাশ করি এবং যোগ করি 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1E799-D7D3-4678-83CE-828C7519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72" y="455461"/>
            <a:ext cx="1395307" cy="957529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A7AFB2-BC17-4CEA-9300-22FFE4F06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3" y="2542098"/>
            <a:ext cx="827942" cy="827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C2BD4-CC72-48CE-9E33-4C06D48FB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3" y="3897568"/>
            <a:ext cx="699124" cy="524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9432E-62CB-4079-A739-51869D20D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1" y="4949440"/>
            <a:ext cx="869528" cy="827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00204B-CFC8-496D-87C3-8E9FDF7F0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19" y="2578850"/>
            <a:ext cx="827942" cy="827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067C6C-FD65-4B4F-926A-4D55ABACB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02" y="2536918"/>
            <a:ext cx="827942" cy="827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E4651A-1914-48E7-ADA1-47BFBF525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66" y="2531738"/>
            <a:ext cx="827942" cy="8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7D8046-2FD5-41DC-BE07-AB68C6C5F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30" y="2565273"/>
            <a:ext cx="827942" cy="827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ED9019-1737-4AF4-AB4E-C3264D2F6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5" y="2605256"/>
            <a:ext cx="827942" cy="827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6F8E40-4085-4E0F-B4B8-41FF743A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91" y="2570687"/>
            <a:ext cx="827942" cy="8279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FC86D9-BF25-466E-B405-938A001B0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49" y="2590082"/>
            <a:ext cx="827942" cy="8279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FE7825-B6D6-49D9-9F4F-A85464B04C94}"/>
              </a:ext>
            </a:extLst>
          </p:cNvPr>
          <p:cNvSpPr txBox="1"/>
          <p:nvPr/>
        </p:nvSpPr>
        <p:spPr>
          <a:xfrm>
            <a:off x="3123095" y="2531738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874C29-3630-49B0-9AE5-5696D96CFC1B}"/>
              </a:ext>
            </a:extLst>
          </p:cNvPr>
          <p:cNvSpPr txBox="1"/>
          <p:nvPr/>
        </p:nvSpPr>
        <p:spPr>
          <a:xfrm>
            <a:off x="8022983" y="2634506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30B197-437F-426F-AE89-5056A645B57B}"/>
              </a:ext>
            </a:extLst>
          </p:cNvPr>
          <p:cNvSpPr/>
          <p:nvPr/>
        </p:nvSpPr>
        <p:spPr>
          <a:xfrm>
            <a:off x="9610340" y="2531737"/>
            <a:ext cx="219245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FCA0EA-6E8F-4177-B76F-C72CA619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11" y="3880991"/>
            <a:ext cx="699124" cy="5243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647764-CE03-42C2-AE26-59A35D9D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5" y="3897568"/>
            <a:ext cx="699124" cy="5243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0069D4-2C83-4BC0-B8B2-FC53DBCB2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47" y="3862929"/>
            <a:ext cx="699124" cy="524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30187B-E847-4170-9C08-5963B13D4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30" y="3893270"/>
            <a:ext cx="699124" cy="5243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24ED3A-E0DF-4646-A4A4-177848A1E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86" y="3868330"/>
            <a:ext cx="699124" cy="5243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994FBA9-03A0-4CF9-AA7D-9475B8B36D37}"/>
              </a:ext>
            </a:extLst>
          </p:cNvPr>
          <p:cNvSpPr txBox="1"/>
          <p:nvPr/>
        </p:nvSpPr>
        <p:spPr>
          <a:xfrm>
            <a:off x="3184525" y="3770720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DA16E8-D937-493B-9BC9-0D7DCF453A34}"/>
              </a:ext>
            </a:extLst>
          </p:cNvPr>
          <p:cNvSpPr txBox="1"/>
          <p:nvPr/>
        </p:nvSpPr>
        <p:spPr>
          <a:xfrm>
            <a:off x="7992852" y="3810115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FC42C4-9200-46DA-85EA-9FF9A090775B}"/>
              </a:ext>
            </a:extLst>
          </p:cNvPr>
          <p:cNvSpPr/>
          <p:nvPr/>
        </p:nvSpPr>
        <p:spPr>
          <a:xfrm>
            <a:off x="9610340" y="3740379"/>
            <a:ext cx="219245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8F9611-431B-4851-9083-EE87A3E66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09" y="4949440"/>
            <a:ext cx="869528" cy="8279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EE8607-E905-42FE-BF70-695DC6CC0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55" y="4949440"/>
            <a:ext cx="869528" cy="8279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0F721-BE63-4947-B271-D7607CD42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27" y="4955548"/>
            <a:ext cx="869528" cy="8279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EA059A-E19B-464B-B81B-438376049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4" y="4912254"/>
            <a:ext cx="869528" cy="82794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FCF2E17-1D64-48A3-AAF1-296E0E0476BD}"/>
              </a:ext>
            </a:extLst>
          </p:cNvPr>
          <p:cNvSpPr txBox="1"/>
          <p:nvPr/>
        </p:nvSpPr>
        <p:spPr>
          <a:xfrm>
            <a:off x="3224518" y="5009702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774747-3505-441B-B811-44154A6AF714}"/>
              </a:ext>
            </a:extLst>
          </p:cNvPr>
          <p:cNvSpPr txBox="1"/>
          <p:nvPr/>
        </p:nvSpPr>
        <p:spPr>
          <a:xfrm>
            <a:off x="7992853" y="4912254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AD967D-63F8-472B-B1A6-BA9C4135A47B}"/>
              </a:ext>
            </a:extLst>
          </p:cNvPr>
          <p:cNvSpPr/>
          <p:nvPr/>
        </p:nvSpPr>
        <p:spPr>
          <a:xfrm>
            <a:off x="9610340" y="4912253"/>
            <a:ext cx="219245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7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10A819-4482-4A17-81E6-72139FAAD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1045750" y="2250621"/>
            <a:ext cx="319315" cy="11783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7B912C-A7C4-4082-9C61-85B93A1027D0}"/>
              </a:ext>
            </a:extLst>
          </p:cNvPr>
          <p:cNvSpPr txBox="1"/>
          <p:nvPr/>
        </p:nvSpPr>
        <p:spPr>
          <a:xfrm>
            <a:off x="4762941" y="212266"/>
            <a:ext cx="2018085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মূল্যায়ন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F64276-E8BC-4996-9EEF-6F6E1CEBE78A}"/>
              </a:ext>
            </a:extLst>
          </p:cNvPr>
          <p:cNvSpPr txBox="1"/>
          <p:nvPr/>
        </p:nvSpPr>
        <p:spPr>
          <a:xfrm>
            <a:off x="358900" y="1023316"/>
            <a:ext cx="7181721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 গুলো একত্রে করে কত হয়,সংখ্যা দিয়ে লেখ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A3B004-8A5B-4671-BAB6-956A1A6C7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1410996" y="2250621"/>
            <a:ext cx="319315" cy="11783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5A9C9A-5101-43D3-97D5-EEEE6C606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2871980" y="2250621"/>
            <a:ext cx="319315" cy="11783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AE3036-1E7E-49FC-811A-F66BD3424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3283157" y="2250621"/>
            <a:ext cx="319315" cy="11783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97C434-05A6-4190-BEE9-EB2FA15E3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3630446" y="2250621"/>
            <a:ext cx="319315" cy="11783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54AD5C-7DD0-41B7-A2BA-9C27EF4416B3}"/>
              </a:ext>
            </a:extLst>
          </p:cNvPr>
          <p:cNvSpPr txBox="1"/>
          <p:nvPr/>
        </p:nvSpPr>
        <p:spPr>
          <a:xfrm>
            <a:off x="1730311" y="2455089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B3670A-0BA8-4537-8A5D-38AF703112BB}"/>
              </a:ext>
            </a:extLst>
          </p:cNvPr>
          <p:cNvSpPr txBox="1"/>
          <p:nvPr/>
        </p:nvSpPr>
        <p:spPr>
          <a:xfrm>
            <a:off x="4184627" y="2586253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2EA04D-5F13-4F8A-80A6-62E934B2A535}"/>
              </a:ext>
            </a:extLst>
          </p:cNvPr>
          <p:cNvSpPr/>
          <p:nvPr/>
        </p:nvSpPr>
        <p:spPr>
          <a:xfrm>
            <a:off x="6940611" y="2098384"/>
            <a:ext cx="3297837" cy="1429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6CAD68-96DF-4748-98D1-110953533D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7479061" y="2221299"/>
            <a:ext cx="319315" cy="11783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64F475-3A6A-4C5F-8A69-C32D10A49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7932577" y="2221298"/>
            <a:ext cx="319315" cy="11783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AD0CDD-CA5B-4FDA-93CD-67C881F43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8325539" y="2223930"/>
            <a:ext cx="319315" cy="11783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9946C5-4A16-4C01-80DF-8BFDD8133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8748778" y="2223929"/>
            <a:ext cx="319315" cy="11783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B0651E-D565-464A-B13A-178DA52D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2403"/>
          <a:stretch/>
        </p:blipFill>
        <p:spPr>
          <a:xfrm>
            <a:off x="9172017" y="2223928"/>
            <a:ext cx="319315" cy="11783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C29B088-5EA4-46EE-AB80-A8EA145322DA}"/>
              </a:ext>
            </a:extLst>
          </p:cNvPr>
          <p:cNvSpPr txBox="1"/>
          <p:nvPr/>
        </p:nvSpPr>
        <p:spPr>
          <a:xfrm>
            <a:off x="880201" y="3575061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D51790-FDF4-4FB8-8114-3EA4DE1A2606}"/>
              </a:ext>
            </a:extLst>
          </p:cNvPr>
          <p:cNvSpPr txBox="1"/>
          <p:nvPr/>
        </p:nvSpPr>
        <p:spPr>
          <a:xfrm>
            <a:off x="3136164" y="3637656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4BAFD0-318A-47E3-B502-55FAE50FF41F}"/>
              </a:ext>
            </a:extLst>
          </p:cNvPr>
          <p:cNvSpPr txBox="1"/>
          <p:nvPr/>
        </p:nvSpPr>
        <p:spPr>
          <a:xfrm>
            <a:off x="7972070" y="3637655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CAED09-7280-4EF9-9AE5-6383717D67FD}"/>
              </a:ext>
            </a:extLst>
          </p:cNvPr>
          <p:cNvSpPr/>
          <p:nvPr/>
        </p:nvSpPr>
        <p:spPr>
          <a:xfrm>
            <a:off x="7691015" y="3680087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E6CA32-2A42-4172-87B8-AA5FDCCE4C35}"/>
              </a:ext>
            </a:extLst>
          </p:cNvPr>
          <p:cNvSpPr/>
          <p:nvPr/>
        </p:nvSpPr>
        <p:spPr>
          <a:xfrm>
            <a:off x="3028820" y="3637656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93DEFA-684F-4C49-80C8-C0ED89A9F65C}"/>
              </a:ext>
            </a:extLst>
          </p:cNvPr>
          <p:cNvSpPr/>
          <p:nvPr/>
        </p:nvSpPr>
        <p:spPr>
          <a:xfrm>
            <a:off x="623454" y="3637655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EF5EC51F-0476-41CA-9176-03F7FF0ED641}"/>
              </a:ext>
            </a:extLst>
          </p:cNvPr>
          <p:cNvSpPr/>
          <p:nvPr/>
        </p:nvSpPr>
        <p:spPr>
          <a:xfrm>
            <a:off x="2155472" y="3790179"/>
            <a:ext cx="463085" cy="464394"/>
          </a:xfrm>
          <a:prstGeom prst="mathPlus">
            <a:avLst>
              <a:gd name="adj1" fmla="val 142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B0293BDE-D537-4E81-98FD-D85827569BF8}"/>
              </a:ext>
            </a:extLst>
          </p:cNvPr>
          <p:cNvSpPr/>
          <p:nvPr/>
        </p:nvSpPr>
        <p:spPr>
          <a:xfrm>
            <a:off x="4978305" y="3757048"/>
            <a:ext cx="635624" cy="464394"/>
          </a:xfrm>
          <a:prstGeom prst="mathEqual">
            <a:avLst>
              <a:gd name="adj1" fmla="val 20292"/>
              <a:gd name="adj2" fmla="val 246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15C480B-0E39-493A-926F-D2C474C6A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1" y="4794614"/>
            <a:ext cx="1145798" cy="7694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476C1F7-BCFC-447E-9126-9C5D40D4A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73" y="4794613"/>
            <a:ext cx="1145798" cy="769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D10402-0DF0-4422-8F62-23E91E10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68" y="4794613"/>
            <a:ext cx="1145798" cy="76944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7FD5C2F-073A-4515-8D7A-AD84F03B9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15" y="4805457"/>
            <a:ext cx="1145798" cy="76944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ADD2160-D545-42CC-8823-94E787B7C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12" y="4794613"/>
            <a:ext cx="1145798" cy="7694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96D23EC-093D-4E41-8E8B-160FB9625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37" y="4805457"/>
            <a:ext cx="1145798" cy="76944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7A64B2E-F914-4240-9DE5-804E828B7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34" y="4809037"/>
            <a:ext cx="1145798" cy="76944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39FC470-772B-466A-BE0A-C51B31B5C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54" y="4794613"/>
            <a:ext cx="1145798" cy="76944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2936DDF-1BEB-42B4-8FC2-20EA0B69995C}"/>
              </a:ext>
            </a:extLst>
          </p:cNvPr>
          <p:cNvSpPr txBox="1"/>
          <p:nvPr/>
        </p:nvSpPr>
        <p:spPr>
          <a:xfrm>
            <a:off x="5892638" y="4783769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BE8C5C-708E-49DF-9AAC-3A226979AFDD}"/>
              </a:ext>
            </a:extLst>
          </p:cNvPr>
          <p:cNvSpPr txBox="1"/>
          <p:nvPr/>
        </p:nvSpPr>
        <p:spPr>
          <a:xfrm>
            <a:off x="2815358" y="4781666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AAC5A6-8F65-4EE2-9920-3192DBCBF030}"/>
              </a:ext>
            </a:extLst>
          </p:cNvPr>
          <p:cNvSpPr/>
          <p:nvPr/>
        </p:nvSpPr>
        <p:spPr>
          <a:xfrm>
            <a:off x="1020853" y="5606929"/>
            <a:ext cx="937067" cy="8335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C36857-8817-4EA4-B661-7E0A8B2F0678}"/>
              </a:ext>
            </a:extLst>
          </p:cNvPr>
          <p:cNvSpPr/>
          <p:nvPr/>
        </p:nvSpPr>
        <p:spPr>
          <a:xfrm>
            <a:off x="4417427" y="5611402"/>
            <a:ext cx="937067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D0E015-0809-44F0-9FEA-0E21F6BE6F82}"/>
              </a:ext>
            </a:extLst>
          </p:cNvPr>
          <p:cNvSpPr/>
          <p:nvPr/>
        </p:nvSpPr>
        <p:spPr>
          <a:xfrm>
            <a:off x="8644854" y="5638961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962350-0C68-4790-91E4-2903E860D191}"/>
              </a:ext>
            </a:extLst>
          </p:cNvPr>
          <p:cNvSpPr txBox="1"/>
          <p:nvPr/>
        </p:nvSpPr>
        <p:spPr>
          <a:xfrm>
            <a:off x="8948412" y="5580005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C8BAA6-807D-4F22-B503-C4AAAC5DBD24}"/>
              </a:ext>
            </a:extLst>
          </p:cNvPr>
          <p:cNvSpPr txBox="1"/>
          <p:nvPr/>
        </p:nvSpPr>
        <p:spPr>
          <a:xfrm>
            <a:off x="4567913" y="5627747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8FA3AF-83BB-48D8-9D6F-04080520B641}"/>
              </a:ext>
            </a:extLst>
          </p:cNvPr>
          <p:cNvSpPr txBox="1"/>
          <p:nvPr/>
        </p:nvSpPr>
        <p:spPr>
          <a:xfrm>
            <a:off x="1184332" y="5639558"/>
            <a:ext cx="610110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ACB8B2-08DD-4C8F-B139-1C584E5BC808}"/>
              </a:ext>
            </a:extLst>
          </p:cNvPr>
          <p:cNvSpPr/>
          <p:nvPr/>
        </p:nvSpPr>
        <p:spPr>
          <a:xfrm>
            <a:off x="7514261" y="4666440"/>
            <a:ext cx="4387929" cy="908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lus Sign 55">
            <a:extLst>
              <a:ext uri="{FF2B5EF4-FFF2-40B4-BE49-F238E27FC236}">
                <a16:creationId xmlns:a16="http://schemas.microsoft.com/office/drawing/2014/main" id="{BF289DF0-4109-401F-96F5-42E281D9B7AC}"/>
              </a:ext>
            </a:extLst>
          </p:cNvPr>
          <p:cNvSpPr/>
          <p:nvPr/>
        </p:nvSpPr>
        <p:spPr>
          <a:xfrm>
            <a:off x="2690039" y="5759763"/>
            <a:ext cx="463085" cy="464394"/>
          </a:xfrm>
          <a:prstGeom prst="mathPlus">
            <a:avLst>
              <a:gd name="adj1" fmla="val 142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quals 56">
            <a:extLst>
              <a:ext uri="{FF2B5EF4-FFF2-40B4-BE49-F238E27FC236}">
                <a16:creationId xmlns:a16="http://schemas.microsoft.com/office/drawing/2014/main" id="{0795B164-6ADB-4A24-9891-CC0641788EB2}"/>
              </a:ext>
            </a:extLst>
          </p:cNvPr>
          <p:cNvSpPr/>
          <p:nvPr/>
        </p:nvSpPr>
        <p:spPr>
          <a:xfrm>
            <a:off x="6312734" y="5732528"/>
            <a:ext cx="635624" cy="464394"/>
          </a:xfrm>
          <a:prstGeom prst="mathEqual">
            <a:avLst>
              <a:gd name="adj1" fmla="val 20292"/>
              <a:gd name="adj2" fmla="val 246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52" grpId="0"/>
      <p:bldP spid="53" grpId="0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4644F-6C08-43A8-9126-3B5DD22FB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5" y="1860267"/>
            <a:ext cx="916430" cy="904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75282-E1B7-4744-9560-3B2B0CAD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45" y="1980957"/>
            <a:ext cx="916430" cy="904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DCF8CD-AAB2-46F7-ADF6-CCAADE0BD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244" y="1765397"/>
            <a:ext cx="916430" cy="904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0521A-DBA9-47EC-B002-B3D1BB06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97" y="1860268"/>
            <a:ext cx="916430" cy="904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4DC9A-24AD-4207-B14C-276F158CD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81" y="1816634"/>
            <a:ext cx="916430" cy="904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955E10-6F76-4240-B329-B6935F07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41" y="1966432"/>
            <a:ext cx="916430" cy="904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48D258-8549-48B2-A39D-3722AF286944}"/>
              </a:ext>
            </a:extLst>
          </p:cNvPr>
          <p:cNvSpPr txBox="1"/>
          <p:nvPr/>
        </p:nvSpPr>
        <p:spPr>
          <a:xfrm>
            <a:off x="2388338" y="1988310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C3DE5-6DB7-4422-A060-14655BCBA70E}"/>
              </a:ext>
            </a:extLst>
          </p:cNvPr>
          <p:cNvSpPr txBox="1"/>
          <p:nvPr/>
        </p:nvSpPr>
        <p:spPr>
          <a:xfrm>
            <a:off x="5771984" y="2035218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B5D9E-6CB8-4092-B6D6-D0A84C986186}"/>
              </a:ext>
            </a:extLst>
          </p:cNvPr>
          <p:cNvSpPr txBox="1"/>
          <p:nvPr/>
        </p:nvSpPr>
        <p:spPr>
          <a:xfrm>
            <a:off x="9503618" y="5695284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1222BD-8874-4991-A467-D18E1339724B}"/>
              </a:ext>
            </a:extLst>
          </p:cNvPr>
          <p:cNvSpPr/>
          <p:nvPr/>
        </p:nvSpPr>
        <p:spPr>
          <a:xfrm>
            <a:off x="1025331" y="2987178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EE84B4A5-D757-4B04-A9FE-264CE7222DB6}"/>
              </a:ext>
            </a:extLst>
          </p:cNvPr>
          <p:cNvSpPr/>
          <p:nvPr/>
        </p:nvSpPr>
        <p:spPr>
          <a:xfrm>
            <a:off x="2760049" y="3135003"/>
            <a:ext cx="463085" cy="464394"/>
          </a:xfrm>
          <a:prstGeom prst="mathPlus">
            <a:avLst>
              <a:gd name="adj1" fmla="val 142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91ADE101-74AC-41C2-835E-05DBB0745C4A}"/>
              </a:ext>
            </a:extLst>
          </p:cNvPr>
          <p:cNvSpPr/>
          <p:nvPr/>
        </p:nvSpPr>
        <p:spPr>
          <a:xfrm>
            <a:off x="6691607" y="3139619"/>
            <a:ext cx="635624" cy="464394"/>
          </a:xfrm>
          <a:prstGeom prst="mathEqual">
            <a:avLst>
              <a:gd name="adj1" fmla="val 20292"/>
              <a:gd name="adj2" fmla="val 246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55D42D-5AAF-456C-B705-2E05BBF58F90}"/>
              </a:ext>
            </a:extLst>
          </p:cNvPr>
          <p:cNvSpPr/>
          <p:nvPr/>
        </p:nvSpPr>
        <p:spPr>
          <a:xfrm>
            <a:off x="8573340" y="3850085"/>
            <a:ext cx="2824245" cy="17968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8D0770-E1E9-4DC6-B08A-736B63492A5B}"/>
              </a:ext>
            </a:extLst>
          </p:cNvPr>
          <p:cNvSpPr/>
          <p:nvPr/>
        </p:nvSpPr>
        <p:spPr>
          <a:xfrm>
            <a:off x="9076478" y="2987096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AEBFA3-67B6-4DCF-9FAA-25CF1EC6CB96}"/>
              </a:ext>
            </a:extLst>
          </p:cNvPr>
          <p:cNvSpPr/>
          <p:nvPr/>
        </p:nvSpPr>
        <p:spPr>
          <a:xfrm>
            <a:off x="4170706" y="2987113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7AFAC8-D240-428F-ACC5-6AE599F21C00}"/>
              </a:ext>
            </a:extLst>
          </p:cNvPr>
          <p:cNvSpPr/>
          <p:nvPr/>
        </p:nvSpPr>
        <p:spPr>
          <a:xfrm>
            <a:off x="7569643" y="1590337"/>
            <a:ext cx="3905827" cy="12803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92C6B-2650-4FFF-9085-8D7657501A74}"/>
              </a:ext>
            </a:extLst>
          </p:cNvPr>
          <p:cNvSpPr txBox="1"/>
          <p:nvPr/>
        </p:nvSpPr>
        <p:spPr>
          <a:xfrm>
            <a:off x="1216984" y="2981561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6A78D0-3135-4713-8574-8942652BE7D2}"/>
              </a:ext>
            </a:extLst>
          </p:cNvPr>
          <p:cNvSpPr txBox="1"/>
          <p:nvPr/>
        </p:nvSpPr>
        <p:spPr>
          <a:xfrm>
            <a:off x="4417982" y="2993506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5DB87-2DED-41B4-8A2B-5885263C2D07}"/>
              </a:ext>
            </a:extLst>
          </p:cNvPr>
          <p:cNvSpPr txBox="1"/>
          <p:nvPr/>
        </p:nvSpPr>
        <p:spPr>
          <a:xfrm>
            <a:off x="9317636" y="2886190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44794F-929E-4C8D-B4E5-430B20F2F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7" y="4468568"/>
            <a:ext cx="1121755" cy="8974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5B4436-D471-4ACE-A756-9953D3D5E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2" y="4425425"/>
            <a:ext cx="1121755" cy="897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06E030-47CB-43A7-B408-37CC3F614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61" y="4443445"/>
            <a:ext cx="1121755" cy="8974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76DEA6-CA80-49FD-A427-0AE0005B9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23" y="4495684"/>
            <a:ext cx="1121755" cy="8974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235F1D-C45B-4AE9-89E9-24090E019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1" y="4752904"/>
            <a:ext cx="1121755" cy="8974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CC5E8E-49DC-4A4E-BD87-C911690CA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23" y="3917258"/>
            <a:ext cx="1121755" cy="8974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9A2BEF1-4B27-46CD-9A6F-0962FB3E5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25" y="3922864"/>
            <a:ext cx="1121755" cy="8974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ADBAE0-1454-4980-BFFC-3F380B4FC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28" y="4773711"/>
            <a:ext cx="1121755" cy="8974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6F8BAD-3381-45D0-B8D1-A91308507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34" y="4734048"/>
            <a:ext cx="1121755" cy="8974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11D407-D642-4610-9557-DE32D2937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67" y="4497789"/>
            <a:ext cx="1121755" cy="8974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AE3D61-5985-41BD-AD39-899E2227A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45" y="4509671"/>
            <a:ext cx="1121755" cy="8974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A00172-E3E1-4B16-8DCE-5CD996DE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36" y="3931451"/>
            <a:ext cx="1121755" cy="89740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7B77943-2070-4854-BE41-F13C5F7F7D83}"/>
              </a:ext>
            </a:extLst>
          </p:cNvPr>
          <p:cNvSpPr/>
          <p:nvPr/>
        </p:nvSpPr>
        <p:spPr>
          <a:xfrm>
            <a:off x="5067096" y="5671115"/>
            <a:ext cx="944054" cy="74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81B297-804C-4878-9176-FE49BD4DBEE8}"/>
              </a:ext>
            </a:extLst>
          </p:cNvPr>
          <p:cNvSpPr/>
          <p:nvPr/>
        </p:nvSpPr>
        <p:spPr>
          <a:xfrm>
            <a:off x="1211374" y="5608921"/>
            <a:ext cx="916431" cy="74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025D2F-2E8E-46D1-86C6-6C32ACF81DAC}"/>
              </a:ext>
            </a:extLst>
          </p:cNvPr>
          <p:cNvSpPr txBox="1"/>
          <p:nvPr/>
        </p:nvSpPr>
        <p:spPr>
          <a:xfrm>
            <a:off x="1354248" y="5590901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F41E1D-922C-4B60-9296-50BDB3E344A5}"/>
              </a:ext>
            </a:extLst>
          </p:cNvPr>
          <p:cNvSpPr txBox="1"/>
          <p:nvPr/>
        </p:nvSpPr>
        <p:spPr>
          <a:xfrm>
            <a:off x="5169899" y="5590902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AD4D5D-639E-4F1C-856D-C9D474120E65}"/>
              </a:ext>
            </a:extLst>
          </p:cNvPr>
          <p:cNvSpPr/>
          <p:nvPr/>
        </p:nvSpPr>
        <p:spPr>
          <a:xfrm>
            <a:off x="9333245" y="5715123"/>
            <a:ext cx="916431" cy="74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45E03EA1-6B96-4DFF-AAC9-EF202A6E6A36}"/>
              </a:ext>
            </a:extLst>
          </p:cNvPr>
          <p:cNvSpPr/>
          <p:nvPr/>
        </p:nvSpPr>
        <p:spPr>
          <a:xfrm>
            <a:off x="3360497" y="5715123"/>
            <a:ext cx="463085" cy="464394"/>
          </a:xfrm>
          <a:prstGeom prst="mathPlus">
            <a:avLst>
              <a:gd name="adj1" fmla="val 142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quals 40">
            <a:extLst>
              <a:ext uri="{FF2B5EF4-FFF2-40B4-BE49-F238E27FC236}">
                <a16:creationId xmlns:a16="http://schemas.microsoft.com/office/drawing/2014/main" id="{231B5F10-0D06-42DD-B9AF-44BC9724C928}"/>
              </a:ext>
            </a:extLst>
          </p:cNvPr>
          <p:cNvSpPr/>
          <p:nvPr/>
        </p:nvSpPr>
        <p:spPr>
          <a:xfrm>
            <a:off x="7342281" y="5717814"/>
            <a:ext cx="635624" cy="464394"/>
          </a:xfrm>
          <a:prstGeom prst="mathEqual">
            <a:avLst>
              <a:gd name="adj1" fmla="val 20292"/>
              <a:gd name="adj2" fmla="val 246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20E5D0-4D87-4252-A83C-3197A87160E2}"/>
              </a:ext>
            </a:extLst>
          </p:cNvPr>
          <p:cNvSpPr txBox="1"/>
          <p:nvPr/>
        </p:nvSpPr>
        <p:spPr>
          <a:xfrm>
            <a:off x="3139362" y="4561771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0D1137-77B6-4996-9414-4D3108AAA0C0}"/>
              </a:ext>
            </a:extLst>
          </p:cNvPr>
          <p:cNvSpPr txBox="1"/>
          <p:nvPr/>
        </p:nvSpPr>
        <p:spPr>
          <a:xfrm>
            <a:off x="6823430" y="4619273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7B877D-C1DE-47DC-9A04-2FE6E5B7C18B}"/>
              </a:ext>
            </a:extLst>
          </p:cNvPr>
          <p:cNvSpPr txBox="1"/>
          <p:nvPr/>
        </p:nvSpPr>
        <p:spPr>
          <a:xfrm>
            <a:off x="4673522" y="106507"/>
            <a:ext cx="2018085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মূল্যায়ন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9F1831-3B6B-4501-BB92-A333847CC87D}"/>
              </a:ext>
            </a:extLst>
          </p:cNvPr>
          <p:cNvSpPr txBox="1"/>
          <p:nvPr/>
        </p:nvSpPr>
        <p:spPr>
          <a:xfrm>
            <a:off x="247999" y="843318"/>
            <a:ext cx="7181721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 গুলো একত্রে করে কত হয়,সংখ্যা দিয়ে লেখ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/>
      <p:bldP spid="21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2893A-ABFF-4596-AC4E-A1D4FB3B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18" y="1628993"/>
            <a:ext cx="7368173" cy="490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7160E-7853-4AD3-A253-51DCE1C7E325}"/>
              </a:ext>
            </a:extLst>
          </p:cNvPr>
          <p:cNvSpPr txBox="1"/>
          <p:nvPr/>
        </p:nvSpPr>
        <p:spPr>
          <a:xfrm rot="21021393">
            <a:off x="-201620" y="2509453"/>
            <a:ext cx="5136779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IN" sz="44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সবাইকে অনেক ধন্যবাদ </a:t>
            </a:r>
            <a:endParaRPr lang="en-US" sz="44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AF9A2-1E45-425D-881F-7F7F083FB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972" y="-214756"/>
            <a:ext cx="1931963" cy="2759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F7D0B2-C90A-4788-BC3D-ED6C824CF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9" y="3963825"/>
            <a:ext cx="1931963" cy="26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0CA4506A-36E2-42A5-88C3-461A16DA2E92}"/>
              </a:ext>
            </a:extLst>
          </p:cNvPr>
          <p:cNvGrpSpPr/>
          <p:nvPr/>
        </p:nvGrpSpPr>
        <p:grpSpPr>
          <a:xfrm>
            <a:off x="164123" y="420760"/>
            <a:ext cx="11856366" cy="6007126"/>
            <a:chOff x="164123" y="448895"/>
            <a:chExt cx="11856366" cy="600712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2237B98-4FE1-4147-ADEE-47D6CD05F94A}"/>
                </a:ext>
              </a:extLst>
            </p:cNvPr>
            <p:cNvGrpSpPr/>
            <p:nvPr/>
          </p:nvGrpSpPr>
          <p:grpSpPr>
            <a:xfrm>
              <a:off x="5543523" y="481818"/>
              <a:ext cx="1104953" cy="5894363"/>
              <a:chOff x="7589521" y="478302"/>
              <a:chExt cx="1104953" cy="589436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6DB2DC7-BF2C-490E-AED4-57BE8A5D7BDC}"/>
                  </a:ext>
                </a:extLst>
              </p:cNvPr>
              <p:cNvGrpSpPr/>
              <p:nvPr/>
            </p:nvGrpSpPr>
            <p:grpSpPr>
              <a:xfrm>
                <a:off x="7589521" y="2514816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A5588786-6A8E-43B7-BA19-A58358BF63B6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85F8648-65BF-494C-84D2-181389B153E5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Block Arc 5">
                  <a:extLst>
                    <a:ext uri="{FF2B5EF4-FFF2-40B4-BE49-F238E27FC236}">
                      <a16:creationId xmlns:a16="http://schemas.microsoft.com/office/drawing/2014/main" id="{B164A17C-688C-40E4-8F7E-A7637E4F0B3D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3B80061-4CEA-43A3-A466-BE10E2A0B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7059" y="478302"/>
                <a:ext cx="0" cy="5894363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5A1A3EA-6446-4032-8A43-C9E3BF585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7256" y="478302"/>
                <a:ext cx="0" cy="5894363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0ADB945-8F0C-482E-BFE6-39D53A6E5341}"/>
                  </a:ext>
                </a:extLst>
              </p:cNvPr>
              <p:cNvGrpSpPr/>
              <p:nvPr/>
            </p:nvGrpSpPr>
            <p:grpSpPr>
              <a:xfrm>
                <a:off x="7617020" y="2866519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5A5DC58-269B-48F6-9B9F-EE0E6E6FFEFF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17C9FBC-8F14-4431-8859-240444764088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Block Arc 14">
                  <a:extLst>
                    <a:ext uri="{FF2B5EF4-FFF2-40B4-BE49-F238E27FC236}">
                      <a16:creationId xmlns:a16="http://schemas.microsoft.com/office/drawing/2014/main" id="{2C70AFFE-728F-4024-8713-333C52C3116A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BB1A42A-FFC8-4EB5-BC6E-51CD1D1FF376}"/>
                  </a:ext>
                </a:extLst>
              </p:cNvPr>
              <p:cNvGrpSpPr/>
              <p:nvPr/>
            </p:nvGrpSpPr>
            <p:grpSpPr>
              <a:xfrm>
                <a:off x="7591865" y="3234550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BCDD1ED-8B4B-46E5-A874-CC7B62E6CD5E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46CDE09-501D-473E-873A-8CE25465A832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Block Arc 18">
                  <a:extLst>
                    <a:ext uri="{FF2B5EF4-FFF2-40B4-BE49-F238E27FC236}">
                      <a16:creationId xmlns:a16="http://schemas.microsoft.com/office/drawing/2014/main" id="{63946570-7CF0-4361-BFCD-64016C920139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9B309DC-800A-4689-9118-7866CA08584D}"/>
                  </a:ext>
                </a:extLst>
              </p:cNvPr>
              <p:cNvGrpSpPr/>
              <p:nvPr/>
            </p:nvGrpSpPr>
            <p:grpSpPr>
              <a:xfrm>
                <a:off x="7644086" y="5503990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FA954F1-D90E-40CD-A203-C3CE37C8EB91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B303506-7112-43A8-9EB7-AAA958BBF546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Block Arc 22">
                  <a:extLst>
                    <a:ext uri="{FF2B5EF4-FFF2-40B4-BE49-F238E27FC236}">
                      <a16:creationId xmlns:a16="http://schemas.microsoft.com/office/drawing/2014/main" id="{2F1181A8-EEAA-41D2-891B-B9657D40B785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B320C8F-49F6-4A68-9D46-CF3F6A768CC2}"/>
                  </a:ext>
                </a:extLst>
              </p:cNvPr>
              <p:cNvGrpSpPr/>
              <p:nvPr/>
            </p:nvGrpSpPr>
            <p:grpSpPr>
              <a:xfrm>
                <a:off x="7617020" y="5116248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E71EB8-400B-4E13-9611-370874D16E42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504DAF4-9F9A-4880-A96B-35D0E4BB77BE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837055E0-FC2B-4C9C-88BF-4D715479B372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00745D0-98BE-4DD1-BFDC-171D091E999E}"/>
                  </a:ext>
                </a:extLst>
              </p:cNvPr>
              <p:cNvGrpSpPr/>
              <p:nvPr/>
            </p:nvGrpSpPr>
            <p:grpSpPr>
              <a:xfrm>
                <a:off x="7622282" y="3632983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271599A9-7E92-483E-AC6F-77C07397CEA0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211CFC3-60D9-45A2-AEB1-EE6C5D5B315C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2DF87BD3-67A4-4B26-B7F4-A9EFA1B03CD8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487BD61-0B0E-498A-A306-5A1FDC3CDC80}"/>
                  </a:ext>
                </a:extLst>
              </p:cNvPr>
              <p:cNvGrpSpPr/>
              <p:nvPr/>
            </p:nvGrpSpPr>
            <p:grpSpPr>
              <a:xfrm>
                <a:off x="7604159" y="3970611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3CA365C-DAA7-4179-8EEC-A37010E94A33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76CE755-748B-4604-B060-DCE29A06D381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4A525319-D151-4AC7-A9A6-3A1568DCAFF7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AF4F6E3-A52F-46E6-8674-2292F1300AB9}"/>
                  </a:ext>
                </a:extLst>
              </p:cNvPr>
              <p:cNvGrpSpPr/>
              <p:nvPr/>
            </p:nvGrpSpPr>
            <p:grpSpPr>
              <a:xfrm>
                <a:off x="7628176" y="4315848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EC99460-491E-4B42-85F2-6E5D16416172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9B168A0-B460-4DF8-B3F0-12DE669F6CE1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Block Arc 38">
                  <a:extLst>
                    <a:ext uri="{FF2B5EF4-FFF2-40B4-BE49-F238E27FC236}">
                      <a16:creationId xmlns:a16="http://schemas.microsoft.com/office/drawing/2014/main" id="{45553898-ED1D-4F5E-AEC3-2074F38AB465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F326310-CBE1-4937-91B7-ADEC8C84C610}"/>
                  </a:ext>
                </a:extLst>
              </p:cNvPr>
              <p:cNvGrpSpPr/>
              <p:nvPr/>
            </p:nvGrpSpPr>
            <p:grpSpPr>
              <a:xfrm>
                <a:off x="7620002" y="4697292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14FE51B-2102-4191-8FD3-BC56C6CCFAAF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7FBAEF8-6C89-4476-B3CE-2A3F86DA516B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Block Arc 42">
                  <a:extLst>
                    <a:ext uri="{FF2B5EF4-FFF2-40B4-BE49-F238E27FC236}">
                      <a16:creationId xmlns:a16="http://schemas.microsoft.com/office/drawing/2014/main" id="{AB8CEFB9-14E7-4A1D-9F27-88DAB8BBD74F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E6E4451-509D-40B4-AB87-6ABCEB84C9FA}"/>
                  </a:ext>
                </a:extLst>
              </p:cNvPr>
              <p:cNvGrpSpPr/>
              <p:nvPr/>
            </p:nvGrpSpPr>
            <p:grpSpPr>
              <a:xfrm>
                <a:off x="7589521" y="2145982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F5B595D-9DD5-44DD-90E8-A5B680E37555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0BFCB98-A4B5-48B1-81B1-786EBED400AF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Block Arc 46">
                  <a:extLst>
                    <a:ext uri="{FF2B5EF4-FFF2-40B4-BE49-F238E27FC236}">
                      <a16:creationId xmlns:a16="http://schemas.microsoft.com/office/drawing/2014/main" id="{E12780E8-066E-4275-8893-3E2967A5742E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EDB5937-8DFF-4AC7-914E-B62C2EECAA75}"/>
                  </a:ext>
                </a:extLst>
              </p:cNvPr>
              <p:cNvGrpSpPr/>
              <p:nvPr/>
            </p:nvGrpSpPr>
            <p:grpSpPr>
              <a:xfrm>
                <a:off x="7631088" y="5922946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EF3969C-9B02-4785-9B76-DBAD3A7767BA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4C6B632-5949-4664-BEEB-2BF6F52522D3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Block Arc 50">
                  <a:extLst>
                    <a:ext uri="{FF2B5EF4-FFF2-40B4-BE49-F238E27FC236}">
                      <a16:creationId xmlns:a16="http://schemas.microsoft.com/office/drawing/2014/main" id="{7ECBA344-FB67-4029-BF98-42FE755A3C90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9B2AB57-DD2B-4278-8D54-20747DBA7B63}"/>
                  </a:ext>
                </a:extLst>
              </p:cNvPr>
              <p:cNvGrpSpPr/>
              <p:nvPr/>
            </p:nvGrpSpPr>
            <p:grpSpPr>
              <a:xfrm>
                <a:off x="7616450" y="1745045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B4343DB1-0E91-444D-9180-A45C30C635E1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200D0D2-E6A2-4B3B-86E4-46BB40B6056F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Block Arc 54">
                  <a:extLst>
                    <a:ext uri="{FF2B5EF4-FFF2-40B4-BE49-F238E27FC236}">
                      <a16:creationId xmlns:a16="http://schemas.microsoft.com/office/drawing/2014/main" id="{B749DFE4-C8D2-45B6-8E01-F4115A5D9D41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BC513ED-D5EF-42D5-9AEE-3280AD0E12E5}"/>
                  </a:ext>
                </a:extLst>
              </p:cNvPr>
              <p:cNvGrpSpPr/>
              <p:nvPr/>
            </p:nvGrpSpPr>
            <p:grpSpPr>
              <a:xfrm>
                <a:off x="7590591" y="1344107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D2DF26E1-E112-4FFA-A3B9-9DE1F9711CB6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BF41ABC-F00A-4A96-A842-336944007B02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Block Arc 58">
                  <a:extLst>
                    <a:ext uri="{FF2B5EF4-FFF2-40B4-BE49-F238E27FC236}">
                      <a16:creationId xmlns:a16="http://schemas.microsoft.com/office/drawing/2014/main" id="{DF7DFD92-30B1-42FE-B4C2-DBFA9BD4E0BF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EA609A7-7F5C-417C-AA5E-4230F9DB846D}"/>
                  </a:ext>
                </a:extLst>
              </p:cNvPr>
              <p:cNvGrpSpPr/>
              <p:nvPr/>
            </p:nvGrpSpPr>
            <p:grpSpPr>
              <a:xfrm>
                <a:off x="7590591" y="928220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90469A1-275F-49DB-9F4D-397DD5913EDC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579FF22-DC1F-4B2C-BA37-CBA01BABFCF2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Block Arc 62">
                  <a:extLst>
                    <a:ext uri="{FF2B5EF4-FFF2-40B4-BE49-F238E27FC236}">
                      <a16:creationId xmlns:a16="http://schemas.microsoft.com/office/drawing/2014/main" id="{F0309D69-2FE5-474C-AC13-29BCAE3D476E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56BACEE-8C93-4091-AD18-3F2185D0C0C9}"/>
                </a:ext>
              </a:extLst>
            </p:cNvPr>
            <p:cNvSpPr/>
            <p:nvPr/>
          </p:nvSpPr>
          <p:spPr>
            <a:xfrm>
              <a:off x="6916263" y="831860"/>
              <a:ext cx="4452354" cy="521981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617B1BD-8BB2-45FF-BAAF-4A90326C0A52}"/>
                </a:ext>
              </a:extLst>
            </p:cNvPr>
            <p:cNvSpPr/>
            <p:nvPr/>
          </p:nvSpPr>
          <p:spPr>
            <a:xfrm>
              <a:off x="727188" y="842552"/>
              <a:ext cx="4452354" cy="521981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0B0DA0-8D34-4F95-A3C0-71454F32BB1E}"/>
                </a:ext>
              </a:extLst>
            </p:cNvPr>
            <p:cNvSpPr/>
            <p:nvPr/>
          </p:nvSpPr>
          <p:spPr>
            <a:xfrm>
              <a:off x="164123" y="448895"/>
              <a:ext cx="1184968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CCE036A-22C9-4163-941A-9A21C51F38A3}"/>
                </a:ext>
              </a:extLst>
            </p:cNvPr>
            <p:cNvSpPr/>
            <p:nvPr/>
          </p:nvSpPr>
          <p:spPr>
            <a:xfrm>
              <a:off x="170803" y="6410302"/>
              <a:ext cx="1184968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5AFCDE1-135D-42C0-A1ED-2B2D256E56FF}"/>
              </a:ext>
            </a:extLst>
          </p:cNvPr>
          <p:cNvSpPr txBox="1"/>
          <p:nvPr/>
        </p:nvSpPr>
        <p:spPr>
          <a:xfrm>
            <a:off x="1233693" y="1186637"/>
            <a:ext cx="278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58A51E-234C-4D3E-85EB-91A59A61AA48}"/>
              </a:ext>
            </a:extLst>
          </p:cNvPr>
          <p:cNvSpPr txBox="1"/>
          <p:nvPr/>
        </p:nvSpPr>
        <p:spPr>
          <a:xfrm>
            <a:off x="7612258" y="1225136"/>
            <a:ext cx="306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E00280-ED24-4CDA-BFA2-5602ACEC0893}"/>
              </a:ext>
            </a:extLst>
          </p:cNvPr>
          <p:cNvSpPr txBox="1"/>
          <p:nvPr/>
        </p:nvSpPr>
        <p:spPr>
          <a:xfrm>
            <a:off x="1280112" y="2233905"/>
            <a:ext cx="217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প্রতিভা</a:t>
            </a:r>
            <a:r>
              <a:rPr lang="en-US" sz="3600" i="1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u="sng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600" i="1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A09583-372B-4B74-AF0E-1876C6FA21BE}"/>
              </a:ext>
            </a:extLst>
          </p:cNvPr>
          <p:cNvSpPr txBox="1"/>
          <p:nvPr/>
        </p:nvSpPr>
        <p:spPr>
          <a:xfrm>
            <a:off x="1428572" y="3057078"/>
            <a:ext cx="232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438061-09C0-433A-9C19-E30C71A365C9}"/>
              </a:ext>
            </a:extLst>
          </p:cNvPr>
          <p:cNvSpPr txBox="1"/>
          <p:nvPr/>
        </p:nvSpPr>
        <p:spPr>
          <a:xfrm>
            <a:off x="747343" y="3763894"/>
            <a:ext cx="400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C78655E-3C00-47EE-ACF3-071C72652742}"/>
              </a:ext>
            </a:extLst>
          </p:cNvPr>
          <p:cNvSpPr txBox="1"/>
          <p:nvPr/>
        </p:nvSpPr>
        <p:spPr>
          <a:xfrm>
            <a:off x="1216202" y="4399459"/>
            <a:ext cx="321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ম,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05E999-3B7A-4ABC-9A95-24B474428AE3}"/>
              </a:ext>
            </a:extLst>
          </p:cNvPr>
          <p:cNvSpPr txBox="1"/>
          <p:nvPr/>
        </p:nvSpPr>
        <p:spPr>
          <a:xfrm>
            <a:off x="7518207" y="2219634"/>
            <a:ext cx="306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60FF026-5840-4C2B-8E24-AC644784C030}"/>
              </a:ext>
            </a:extLst>
          </p:cNvPr>
          <p:cNvSpPr txBox="1"/>
          <p:nvPr/>
        </p:nvSpPr>
        <p:spPr>
          <a:xfrm>
            <a:off x="7495917" y="2907121"/>
            <a:ext cx="235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বিষয়-গণিত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2E0C06-B29C-41F2-A20E-F5A56ED9ADBD}"/>
              </a:ext>
            </a:extLst>
          </p:cNvPr>
          <p:cNvSpPr txBox="1"/>
          <p:nvPr/>
        </p:nvSpPr>
        <p:spPr>
          <a:xfrm>
            <a:off x="7200000" y="3855143"/>
            <a:ext cx="388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i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যোগের ধারণা (১ থেকে ১০ )  </a:t>
            </a:r>
            <a:endParaRPr lang="en-US" sz="2800" i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3C1785-F467-4EE6-AD30-B7E519B2E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6" y="4009437"/>
            <a:ext cx="2332604" cy="2560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96368-848A-4278-8684-275350DD6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48" y="4009438"/>
            <a:ext cx="2332604" cy="256017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F69C3AE-F872-46D2-B8C8-53CDA0D4E80A}"/>
              </a:ext>
            </a:extLst>
          </p:cNvPr>
          <p:cNvSpPr/>
          <p:nvPr/>
        </p:nvSpPr>
        <p:spPr>
          <a:xfrm>
            <a:off x="3881509" y="465731"/>
            <a:ext cx="3460653" cy="1029618"/>
          </a:xfrm>
          <a:prstGeom prst="wedgeRoundRectCallout">
            <a:avLst>
              <a:gd name="adj1" fmla="val -20833"/>
              <a:gd name="adj2" fmla="val 761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123AD-1E95-4C9B-8D87-607144FD94F6}"/>
              </a:ext>
            </a:extLst>
          </p:cNvPr>
          <p:cNvSpPr txBox="1"/>
          <p:nvPr/>
        </p:nvSpPr>
        <p:spPr>
          <a:xfrm>
            <a:off x="4696848" y="626597"/>
            <a:ext cx="1829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A82E0-7683-45C0-A2E3-63E6B386A4E8}"/>
              </a:ext>
            </a:extLst>
          </p:cNvPr>
          <p:cNvSpPr txBox="1"/>
          <p:nvPr/>
        </p:nvSpPr>
        <p:spPr>
          <a:xfrm>
            <a:off x="2077329" y="2228671"/>
            <a:ext cx="734568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0DF4FFE-AD03-4960-A449-2C7C080C567D}"/>
              </a:ext>
            </a:extLst>
          </p:cNvPr>
          <p:cNvSpPr/>
          <p:nvPr/>
        </p:nvSpPr>
        <p:spPr>
          <a:xfrm>
            <a:off x="1209822" y="1775206"/>
            <a:ext cx="8904849" cy="3665417"/>
          </a:xfrm>
          <a:prstGeom prst="round2DiagRect">
            <a:avLst>
              <a:gd name="adj1" fmla="val 22590"/>
              <a:gd name="adj2" fmla="val 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0F035-300D-4E8D-BAEC-D0269C790C8E}"/>
              </a:ext>
            </a:extLst>
          </p:cNvPr>
          <p:cNvSpPr txBox="1"/>
          <p:nvPr/>
        </p:nvSpPr>
        <p:spPr>
          <a:xfrm>
            <a:off x="2077328" y="3469195"/>
            <a:ext cx="734568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bn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+’ ও ‘ = ’  চিহ্ন চিনে বলতে পারবে ।  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511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53DA5-160A-4F84-B673-2EABF659DB88}"/>
              </a:ext>
            </a:extLst>
          </p:cNvPr>
          <p:cNvSpPr txBox="1"/>
          <p:nvPr/>
        </p:nvSpPr>
        <p:spPr>
          <a:xfrm>
            <a:off x="3449142" y="412914"/>
            <a:ext cx="529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681A869D-F423-4B96-93EF-925DE07CC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65946"/>
              </p:ext>
            </p:extLst>
          </p:nvPr>
        </p:nvGraphicFramePr>
        <p:xfrm>
          <a:off x="4560888" y="3208338"/>
          <a:ext cx="3070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3070080" imgH="437760" progId="Package">
                  <p:embed/>
                </p:oleObj>
              </mc:Choice>
              <mc:Fallback>
                <p:oleObj name="Packager Shell Object" showAsIcon="1" r:id="rId3" imgW="3070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0888" y="3208338"/>
                        <a:ext cx="30702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4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CBD8E-B0CE-4953-9AA8-B099C2DA5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2" y="1063195"/>
            <a:ext cx="7048572" cy="4940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0379CD-173C-4EDC-8A35-6D8775F9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61" y="192103"/>
            <a:ext cx="2489102" cy="2384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C90BBB-8519-4EC8-A4DA-BB7B38C8B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15" y="1809800"/>
            <a:ext cx="2489102" cy="2384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000B13-2E96-4B51-9596-FB6654FF1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66" y="2738559"/>
            <a:ext cx="2489102" cy="2384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891271-2C05-4D70-B40A-2C01061AB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81" y="487537"/>
            <a:ext cx="2489102" cy="23845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25F17D-C0FD-433E-B215-C2B07C336EDB}"/>
              </a:ext>
            </a:extLst>
          </p:cNvPr>
          <p:cNvSpPr txBox="1"/>
          <p:nvPr/>
        </p:nvSpPr>
        <p:spPr>
          <a:xfrm>
            <a:off x="9275921" y="2092228"/>
            <a:ext cx="26826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90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266178-FF99-4AE7-ADEF-0EFAC0B26D01}"/>
              </a:ext>
            </a:extLst>
          </p:cNvPr>
          <p:cNvSpPr txBox="1"/>
          <p:nvPr/>
        </p:nvSpPr>
        <p:spPr>
          <a:xfrm>
            <a:off x="4619497" y="1859340"/>
            <a:ext cx="219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en-US" sz="9600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94FA1-841E-4537-8148-5D75869B0211}"/>
              </a:ext>
            </a:extLst>
          </p:cNvPr>
          <p:cNvSpPr txBox="1"/>
          <p:nvPr/>
        </p:nvSpPr>
        <p:spPr>
          <a:xfrm>
            <a:off x="4206551" y="300789"/>
            <a:ext cx="377889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--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1DBF0-AB35-4BB9-9CFF-61013B219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730" r="99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51" y="2292022"/>
            <a:ext cx="2609850" cy="26670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650A4323-D9C5-4211-8601-8BA6C531729D}"/>
              </a:ext>
            </a:extLst>
          </p:cNvPr>
          <p:cNvSpPr/>
          <p:nvPr/>
        </p:nvSpPr>
        <p:spPr>
          <a:xfrm>
            <a:off x="1409076" y="1189621"/>
            <a:ext cx="9878518" cy="4871803"/>
          </a:xfrm>
          <a:prstGeom prst="frame">
            <a:avLst>
              <a:gd name="adj1" fmla="val 6654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963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465B72-CD49-4FB9-8959-977F35A37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86" y="195351"/>
            <a:ext cx="7966626" cy="4022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50C60A-7CF4-4066-804E-2BDAE643CE3D}"/>
              </a:ext>
            </a:extLst>
          </p:cNvPr>
          <p:cNvSpPr txBox="1"/>
          <p:nvPr/>
        </p:nvSpPr>
        <p:spPr>
          <a:xfrm>
            <a:off x="518301" y="2459502"/>
            <a:ext cx="2855741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দিপু ফুল এনেছে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41" y="4345395"/>
            <a:ext cx="711402" cy="187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D4F03-D020-4E41-97E5-05BAC8378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79" y="4345395"/>
            <a:ext cx="711402" cy="1877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1E23F-609A-45CC-B811-3B5DFE49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64" y="4376114"/>
            <a:ext cx="711402" cy="1877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9D3232-DDF2-47F0-B465-CD3C5234E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36" y="4376113"/>
            <a:ext cx="711402" cy="1877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603459-3481-426D-898D-B72B502F3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58" y="4376113"/>
            <a:ext cx="711402" cy="1877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5E67F-319F-43C6-BA47-6FBCF4391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60" y="4376113"/>
            <a:ext cx="711402" cy="1877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DDC11E-26F1-4727-AC3D-E529ECD0D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22" y="4376112"/>
            <a:ext cx="711402" cy="18777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DC95A2-ABC4-4755-AB30-11768812891E}"/>
              </a:ext>
            </a:extLst>
          </p:cNvPr>
          <p:cNvSpPr txBox="1"/>
          <p:nvPr/>
        </p:nvSpPr>
        <p:spPr>
          <a:xfrm>
            <a:off x="9268924" y="2462371"/>
            <a:ext cx="249513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ইমা ফুল এনেছে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F239BCA-44AB-4660-ADC4-6FEBDF0DF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80" y="1560730"/>
            <a:ext cx="2447880" cy="2699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589275-306C-4059-B8A8-97CCB11BC939}"/>
              </a:ext>
            </a:extLst>
          </p:cNvPr>
          <p:cNvSpPr txBox="1"/>
          <p:nvPr/>
        </p:nvSpPr>
        <p:spPr>
          <a:xfrm>
            <a:off x="3527851" y="444318"/>
            <a:ext cx="443132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6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9316E-E028-4A96-AE4F-4C547CBE7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6" y="1632199"/>
            <a:ext cx="2447880" cy="26995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6C8E9E-5091-4525-A7AE-4D242121F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81" y="2476594"/>
            <a:ext cx="832766" cy="8327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096798-A4B7-42A0-8A00-E93D3016C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06" y="2270142"/>
            <a:ext cx="832766" cy="8327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E7D494-EA25-4521-AC14-20C4181BF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99" y="1865566"/>
            <a:ext cx="832766" cy="8327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57CAB4-1F2E-43BE-9BDC-7CE8D3B2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2" y="2023484"/>
            <a:ext cx="832766" cy="8327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D9C5A0-9F95-4F24-9947-D60F76360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73" y="2865675"/>
            <a:ext cx="832766" cy="8327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DBEA1E4-80D8-4DFC-8715-F5012296A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1" y="2363832"/>
            <a:ext cx="832766" cy="8327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D752AD-8974-4C46-B07A-441F3B37D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76" y="1979935"/>
            <a:ext cx="832766" cy="8327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D97391F-9B83-4FAC-824E-0BDD98B2C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4920199"/>
            <a:ext cx="6863331" cy="15853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B5856D6-9723-4722-B862-A2FAAD00D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/>
          <a:stretch/>
        </p:blipFill>
        <p:spPr>
          <a:xfrm>
            <a:off x="5762799" y="4920199"/>
            <a:ext cx="6241366" cy="15853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F7353C3-A94D-421D-945D-79A94B9137E8}"/>
              </a:ext>
            </a:extLst>
          </p:cNvPr>
          <p:cNvSpPr txBox="1"/>
          <p:nvPr/>
        </p:nvSpPr>
        <p:spPr>
          <a:xfrm>
            <a:off x="2616227" y="483804"/>
            <a:ext cx="624136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দুইটি গাছ থেকে কয়টি আপেল পাড়া হলো?  </a:t>
            </a:r>
            <a:r>
              <a:rPr lang="en-US" sz="3600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2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17748 0.23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1782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0027 0.16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2556 0.084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0.17969 0.1641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8959 0.231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1849 0.089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C3F95-33F9-4EA1-AAA9-4D221073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8" y="1948266"/>
            <a:ext cx="1026062" cy="1040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558FF5-5099-4425-A8DC-B7816672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45" y="1948265"/>
            <a:ext cx="1026062" cy="1040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A8F4B-73E3-4D2A-BF1B-4364BB604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39" y="1904003"/>
            <a:ext cx="1026062" cy="1040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E5EFC-D69A-4E78-84AF-DD6ABBC96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71" y="1875978"/>
            <a:ext cx="1026062" cy="1040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8ED13-1F8B-4B20-8254-70ECD7D9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33" y="1875977"/>
            <a:ext cx="1026062" cy="1040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A6BA1-6960-409C-BCB2-4AC78D95FDD0}"/>
              </a:ext>
            </a:extLst>
          </p:cNvPr>
          <p:cNvSpPr txBox="1"/>
          <p:nvPr/>
        </p:nvSpPr>
        <p:spPr>
          <a:xfrm>
            <a:off x="3907229" y="420833"/>
            <a:ext cx="4377542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7A658-9B8B-4CC6-A0C8-27C002F244A6}"/>
              </a:ext>
            </a:extLst>
          </p:cNvPr>
          <p:cNvSpPr txBox="1"/>
          <p:nvPr/>
        </p:nvSpPr>
        <p:spPr>
          <a:xfrm>
            <a:off x="3449164" y="2101050"/>
            <a:ext cx="669535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26532-5599-4D06-9FF0-2FB6A0785B89}"/>
              </a:ext>
            </a:extLst>
          </p:cNvPr>
          <p:cNvSpPr txBox="1"/>
          <p:nvPr/>
        </p:nvSpPr>
        <p:spPr>
          <a:xfrm>
            <a:off x="6408480" y="2159549"/>
            <a:ext cx="1346222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33203-2BA7-43C9-9214-A4A54AF4A182}"/>
              </a:ext>
            </a:extLst>
          </p:cNvPr>
          <p:cNvSpPr txBox="1"/>
          <p:nvPr/>
        </p:nvSpPr>
        <p:spPr>
          <a:xfrm>
            <a:off x="9523237" y="3832077"/>
            <a:ext cx="669535" cy="76944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ABD33-F0C7-4830-B254-D302664F50C8}"/>
              </a:ext>
            </a:extLst>
          </p:cNvPr>
          <p:cNvSpPr txBox="1"/>
          <p:nvPr/>
        </p:nvSpPr>
        <p:spPr>
          <a:xfrm>
            <a:off x="4911165" y="3099866"/>
            <a:ext cx="669535" cy="76944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D7D4D-AB49-402B-B3A7-810CF1938740}"/>
              </a:ext>
            </a:extLst>
          </p:cNvPr>
          <p:cNvSpPr txBox="1"/>
          <p:nvPr/>
        </p:nvSpPr>
        <p:spPr>
          <a:xfrm>
            <a:off x="1292131" y="3099867"/>
            <a:ext cx="669535" cy="7694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484A2ED8-A574-4356-BCAB-1BA3B5084012}"/>
              </a:ext>
            </a:extLst>
          </p:cNvPr>
          <p:cNvSpPr/>
          <p:nvPr/>
        </p:nvSpPr>
        <p:spPr>
          <a:xfrm>
            <a:off x="3382240" y="4136726"/>
            <a:ext cx="403375" cy="388890"/>
          </a:xfrm>
          <a:prstGeom prst="mathPlus">
            <a:avLst>
              <a:gd name="adj1" fmla="val 142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7509F35A-8202-48F5-A754-0D4ACD100210}"/>
              </a:ext>
            </a:extLst>
          </p:cNvPr>
          <p:cNvSpPr/>
          <p:nvPr/>
        </p:nvSpPr>
        <p:spPr>
          <a:xfrm flipH="1">
            <a:off x="5765198" y="4170014"/>
            <a:ext cx="304121" cy="384720"/>
          </a:xfrm>
          <a:prstGeom prst="mathEqual">
            <a:avLst>
              <a:gd name="adj1" fmla="val 17914"/>
              <a:gd name="adj2" fmla="val 229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8DA1A-E999-4BEE-A6FD-A1BC16ADD9D8}"/>
              </a:ext>
            </a:extLst>
          </p:cNvPr>
          <p:cNvSpPr txBox="1"/>
          <p:nvPr/>
        </p:nvSpPr>
        <p:spPr>
          <a:xfrm>
            <a:off x="6891835" y="3956812"/>
            <a:ext cx="676371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B02BAE-7A41-4B9F-9627-7D9E6BD36302}"/>
              </a:ext>
            </a:extLst>
          </p:cNvPr>
          <p:cNvSpPr txBox="1"/>
          <p:nvPr/>
        </p:nvSpPr>
        <p:spPr>
          <a:xfrm>
            <a:off x="4467263" y="3930665"/>
            <a:ext cx="898639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২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4D49CC-2BE5-4193-8760-6CF842A24994}"/>
              </a:ext>
            </a:extLst>
          </p:cNvPr>
          <p:cNvSpPr txBox="1"/>
          <p:nvPr/>
        </p:nvSpPr>
        <p:spPr>
          <a:xfrm>
            <a:off x="1912812" y="3900709"/>
            <a:ext cx="1037864" cy="92333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2E2EC-1304-4EF4-8C24-40373EB05F24}"/>
              </a:ext>
            </a:extLst>
          </p:cNvPr>
          <p:cNvSpPr txBox="1"/>
          <p:nvPr/>
        </p:nvSpPr>
        <p:spPr>
          <a:xfrm>
            <a:off x="676776" y="3109630"/>
            <a:ext cx="4377542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গাণিতিকভাবে আমরা লিখি 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EEF6-E216-4744-B550-3E8719980721}"/>
              </a:ext>
            </a:extLst>
          </p:cNvPr>
          <p:cNvSpPr txBox="1"/>
          <p:nvPr/>
        </p:nvSpPr>
        <p:spPr>
          <a:xfrm>
            <a:off x="1713707" y="4601518"/>
            <a:ext cx="123530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তিন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9057F4-526E-46CA-BACA-E4C5BDA5AA6D}"/>
              </a:ext>
            </a:extLst>
          </p:cNvPr>
          <p:cNvSpPr txBox="1"/>
          <p:nvPr/>
        </p:nvSpPr>
        <p:spPr>
          <a:xfrm>
            <a:off x="4336007" y="4601518"/>
            <a:ext cx="1150316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দুই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C2026-9D4B-4871-898F-D1005507CE92}"/>
              </a:ext>
            </a:extLst>
          </p:cNvPr>
          <p:cNvSpPr txBox="1"/>
          <p:nvPr/>
        </p:nvSpPr>
        <p:spPr>
          <a:xfrm>
            <a:off x="6796588" y="4643254"/>
            <a:ext cx="1150316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পাঁচ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A1632B-1B46-4914-9B80-537EC03DC689}"/>
              </a:ext>
            </a:extLst>
          </p:cNvPr>
          <p:cNvSpPr txBox="1"/>
          <p:nvPr/>
        </p:nvSpPr>
        <p:spPr>
          <a:xfrm>
            <a:off x="3138302" y="4601782"/>
            <a:ext cx="1070079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E98842-CF6F-4ECE-A744-F6DE37281EA9}"/>
              </a:ext>
            </a:extLst>
          </p:cNvPr>
          <p:cNvSpPr txBox="1"/>
          <p:nvPr/>
        </p:nvSpPr>
        <p:spPr>
          <a:xfrm>
            <a:off x="5297701" y="4622386"/>
            <a:ext cx="1559883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7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4557 -0.043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-215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41563 -0.0430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66367 -0.038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194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60898 0.0856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42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78867 0.0942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355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90</cp:revision>
  <dcterms:created xsi:type="dcterms:W3CDTF">2019-11-25T03:16:20Z</dcterms:created>
  <dcterms:modified xsi:type="dcterms:W3CDTF">2020-01-03T13:11:19Z</dcterms:modified>
</cp:coreProperties>
</file>