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8" r:id="rId4"/>
    <p:sldId id="259" r:id="rId5"/>
    <p:sldId id="261" r:id="rId6"/>
    <p:sldId id="268" r:id="rId7"/>
    <p:sldId id="280" r:id="rId8"/>
    <p:sldId id="262" r:id="rId9"/>
    <p:sldId id="263" r:id="rId10"/>
    <p:sldId id="266" r:id="rId11"/>
    <p:sldId id="269" r:id="rId12"/>
    <p:sldId id="271" r:id="rId13"/>
    <p:sldId id="270" r:id="rId14"/>
    <p:sldId id="272" r:id="rId15"/>
    <p:sldId id="273" r:id="rId16"/>
    <p:sldId id="274" r:id="rId17"/>
    <p:sldId id="277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90B8-0DFB-44B6-92F8-F2240BB51C7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323DD-2223-46D9-8DAA-F4E78C79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2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প্রশ্ন  পরিবর্তন করে নিতে পারেন অথবা অন্য উপায়ে বাড়ির কাজ(  বাড়ির কাজ অবশ্যই শিক্ষার্থীর চিন্তন শক্তি বিকাশে সহায়ক হতে হবে)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B64E0-57BF-476D-97A8-2E8D8B74CF6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9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3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7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8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3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7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31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04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56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8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2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7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1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3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3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8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D695-4CD3-46EE-B898-23E268ED3C0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8AFB-40BF-4B34-B759-B237261F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1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1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964" y="1614488"/>
            <a:ext cx="7515224" cy="47863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8963" y="357188"/>
            <a:ext cx="5614987" cy="785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724" y="-415154"/>
            <a:ext cx="3871913" cy="2260749"/>
          </a:xfr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951" y="1845595"/>
            <a:ext cx="5000624" cy="2597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শিক্ষার্থীরা নিজ নিজ বইয়ের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৬৬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পৃষ্টা খুলে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929505" y="2046866"/>
            <a:ext cx="5170437" cy="4587756"/>
          </a:xfrm>
          <a:prstGeom prst="teardrop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ne_1394346915_4-img_6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0850"/>
            <a:ext cx="8382001" cy="632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191000" y="259080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bn-BD" sz="6600" b="1" dirty="0">
                <a:solidFill>
                  <a:srgbClr val="C00000"/>
                </a:solidFill>
                <a:latin typeface="NikoshBAN"/>
              </a:rPr>
              <a:t>দলীয় কাজ </a:t>
            </a:r>
            <a:endParaRPr lang="en-US" sz="6600" b="1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602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100387" y="285751"/>
            <a:ext cx="5343525" cy="1143000"/>
          </a:xfrm>
          <a:prstGeom prst="doubleWav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0386" y="2586039"/>
            <a:ext cx="6616820" cy="27432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শব্দগুলি দিয়ে বাক্য তৈরি কর।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বাসা,তৃনলতা,বুনি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943224" y="785814"/>
            <a:ext cx="4772025" cy="1100138"/>
          </a:xfrm>
          <a:prstGeom prst="doubleWav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0213" y="2957514"/>
            <a:ext cx="7258049" cy="375761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79043" y="3200400"/>
            <a:ext cx="3886200" cy="68921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 টেনে মিল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7451" y="4000500"/>
            <a:ext cx="1828800" cy="211455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দাঁড়াও না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যাই মধু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 বাসা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9238" y="4000500"/>
            <a:ext cx="2336005" cy="211455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 বুনি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 ভাই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আহরণে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207544" y="600075"/>
            <a:ext cx="4572000" cy="1271587"/>
          </a:xfrm>
          <a:prstGeom prst="doubleWav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দলঃ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4083" y="2115403"/>
            <a:ext cx="8516203" cy="454470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14713" y="2825087"/>
            <a:ext cx="4364831" cy="84616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পরের লাইনটি 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4713" y="4143375"/>
            <a:ext cx="4364831" cy="152876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পাখি ছোট পাখি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 ---  ---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 ----  ----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286125" y="528638"/>
            <a:ext cx="4171950" cy="1314450"/>
          </a:xfrm>
          <a:prstGeom prst="cloud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3175" y="2428875"/>
            <a:ext cx="5657850" cy="330041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ছোট পাখি কিভাবে ডাকে ?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২।পাখি তৃণলতা আনে কেন?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733801"/>
            <a:ext cx="8153400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আলোচ্য কবিতাটির ছোট পাখি থেকে বাসা আগে বুনি পর্যন্ত লিখে নিয়ে আসবে । </a:t>
            </a:r>
            <a:endParaRPr lang="bn-BD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সাবরিনা জেরিন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38400" y="762000"/>
            <a:ext cx="3352800" cy="16002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1"/>
            <a:ext cx="3518452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z/busy-cartoon-bees-honey-52846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3"/>
          <a:stretch/>
        </p:blipFill>
        <p:spPr bwMode="auto">
          <a:xfrm>
            <a:off x="150126" y="0"/>
            <a:ext cx="11946339" cy="65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987439" y="2904201"/>
            <a:ext cx="2271712" cy="1900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52400"/>
            <a:ext cx="4489848" cy="11079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2595814" cy="308252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76800" y="2209801"/>
            <a:ext cx="5636418" cy="31854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E-mail: moumieid@gmail.com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753" y="0"/>
            <a:ext cx="5190566" cy="86061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753" y="2017059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কাজের আনন্দ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অংশঃছোট পাখি -----আগে বুনি  ।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963" y="900113"/>
            <a:ext cx="397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469" y="2688609"/>
            <a:ext cx="7410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 পাঠ শেষে শিক্ষার্থীরা.........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১.২.১পাঠের অর্ন্তগত ছোট ছোট বাক্য শুনে বুঝতে পারবে।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কোন বিষয়ে প্রশ্ন করতে ও প্রশ্নের উত্তর দিতে পারবে।   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১.৪.২ যুক্তব্যঞ্জন ব্যবহার করে শব্দ লিখতে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42" y="2268930"/>
            <a:ext cx="9345880" cy="4589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2587" y="641268"/>
            <a:ext cx="682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 ও সুরে শিক্ষার্থীর আবৃত্তি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8525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95446" y="1289538"/>
            <a:ext cx="372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15151" y="528638"/>
            <a:ext cx="5057774" cy="4129087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পাখি, ছোট পাখি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কিচিমিচি ডাকি ডাকি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 যাও, বলে যাও শুনি।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5" y="771525"/>
            <a:ext cx="6400800" cy="59578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20720" y="1461377"/>
            <a:ext cx="4821072" cy="3671888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না কব কথা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আনিয়াছি তৃণলতা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 বাসা আগে বুনি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8" y="971550"/>
            <a:ext cx="6529387" cy="53720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1738" y="614363"/>
            <a:ext cx="6029325" cy="10572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দিনে এক শব্দ শিখি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3126" y="2314576"/>
            <a:ext cx="8086724" cy="395049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3225" y="2803922"/>
            <a:ext cx="1728788" cy="55721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599" y="2844998"/>
            <a:ext cx="2271712" cy="55721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3225" y="3702251"/>
            <a:ext cx="1728788" cy="58757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কিচিমিচি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599" y="3766543"/>
            <a:ext cx="2271712" cy="50006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ডাক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3225" y="4738093"/>
            <a:ext cx="1843088" cy="6000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599" y="4630937"/>
            <a:ext cx="3971926" cy="81438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চড়ুইগুলি কিচিমিচি করে ডাকে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249</Words>
  <Application>Microsoft Office PowerPoint</Application>
  <PresentationFormat>Widescreen</PresentationFormat>
  <Paragraphs>62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1_Office Theme</vt:lpstr>
      <vt:lpstr>Packager Shell Object</vt:lpstr>
      <vt:lpstr>PowerPoint Presentation</vt:lpstr>
      <vt:lpstr>PowerPoint Presentation</vt:lpstr>
      <vt:lpstr>   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শিক্ষার্থীর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62</cp:revision>
  <dcterms:created xsi:type="dcterms:W3CDTF">2019-10-21T13:35:06Z</dcterms:created>
  <dcterms:modified xsi:type="dcterms:W3CDTF">2020-01-07T12:04:31Z</dcterms:modified>
</cp:coreProperties>
</file>