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66" r:id="rId12"/>
    <p:sldId id="262" r:id="rId13"/>
    <p:sldId id="264" r:id="rId14"/>
    <p:sldId id="265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3" r:id="rId24"/>
    <p:sldId id="258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 autoAdjust="0"/>
    <p:restoredTop sz="94671" autoAdjust="0"/>
  </p:normalViewPr>
  <p:slideViewPr>
    <p:cSldViewPr>
      <p:cViewPr varScale="1">
        <p:scale>
          <a:sx n="61" d="100"/>
          <a:sy n="61" d="100"/>
        </p:scale>
        <p:origin x="16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8382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2161638"/>
            <a:ext cx="7592291" cy="3934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7620000" cy="4267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1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5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399"/>
            <a:ext cx="9372600" cy="701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762000"/>
            <a:ext cx="746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115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209800"/>
            <a:ext cx="6324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তৃতীয় অধ্যায়</a:t>
            </a:r>
          </a:p>
          <a:p>
            <a:pPr algn="ctr"/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ষষ্ঠ পরিচ্ছেদ </a:t>
            </a:r>
          </a:p>
          <a:p>
            <a:pPr algn="ctr"/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এর</a:t>
            </a:r>
          </a:p>
          <a:p>
            <a:pPr algn="r"/>
            <a:r>
              <a:rPr lang="bn-BD" sz="8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80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2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93859"/>
          </a:xfrm>
        </p:spPr>
      </p:pic>
      <p:sp>
        <p:nvSpPr>
          <p:cNvPr id="6" name="TextBox 5"/>
          <p:cNvSpPr txBox="1"/>
          <p:nvPr/>
        </p:nvSpPr>
        <p:spPr>
          <a:xfrm>
            <a:off x="0" y="1948794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আজকের  পাঠশেষে শিক্ষার্থীরা-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১।সমাসের সংজ্ঞা লিখতে পারবে ।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২।সমাসের প্রকারভেদ ব্যাখ্যা করতে পারবে।</a:t>
            </a: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৩।উদাহরণসহ সমস্তপদ,সমস্যমানপদ ও ব্যাসবাক্য  কী তা বর্ণনা করতে পারবে।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71" y="-152401"/>
            <a:ext cx="9525000" cy="70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7400"/>
          </a:xfrm>
        </p:spPr>
      </p:pic>
      <p:sp>
        <p:nvSpPr>
          <p:cNvPr id="5" name="TextBox 4"/>
          <p:cNvSpPr txBox="1"/>
          <p:nvPr/>
        </p:nvSpPr>
        <p:spPr>
          <a:xfrm>
            <a:off x="-26894" y="5702913"/>
            <a:ext cx="9170894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শহীদদের জন্য নির্মিত মিনার =শহীদমিনার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3726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1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9525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6012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96012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58"/>
            <a:ext cx="4572000" cy="682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399"/>
            <a:ext cx="9296400" cy="70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44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99"/>
            <a:ext cx="92964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8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239"/>
            <a:ext cx="91440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83127" y="5534561"/>
            <a:ext cx="9227127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কেমন আছও সবাই</a:t>
            </a:r>
            <a:r>
              <a:rPr lang="bn-BD" sz="8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-313765"/>
            <a:ext cx="9379527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6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37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599"/>
            <a:ext cx="94488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9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1295400" cy="700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88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3" name="TextBox 2"/>
          <p:cNvSpPr txBox="1"/>
          <p:nvPr/>
        </p:nvSpPr>
        <p:spPr>
          <a:xfrm>
            <a:off x="76200" y="228600"/>
            <a:ext cx="8915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১।সমাস শব্দের অর্থ কী?</a:t>
            </a:r>
          </a:p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২।সমাস কত প্রকার ও কী কী ?</a:t>
            </a:r>
          </a:p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৩।সমস্যমানপদ কাকে বলে উদাহরণসহ বল।</a:t>
            </a:r>
          </a:p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৪।সমস্তপদ ও ব্যাসবাক্য ব্যাখ্যাসহ  উদাহরণ দাও।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9" y="1143000"/>
            <a:ext cx="1792941" cy="700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7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934199"/>
          </a:xfrm>
        </p:spPr>
      </p:pic>
      <p:sp>
        <p:nvSpPr>
          <p:cNvPr id="5" name="TextBox 4"/>
          <p:cNvSpPr txBox="1"/>
          <p:nvPr/>
        </p:nvSpPr>
        <p:spPr>
          <a:xfrm>
            <a:off x="1143000" y="3810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23127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itchFamily="2" charset="0"/>
                <a:cs typeface="NikoshBAN" pitchFamily="2" charset="0"/>
              </a:rPr>
              <a:t>বাংলা ভাষায় সমাসের প্রয়োজনীয়তা  বর্ণনা কর।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343400"/>
            <a:ext cx="6400800" cy="229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69663"/>
            <a:ext cx="1943100" cy="669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376" y="2819400"/>
            <a:ext cx="91440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6" y="-457200"/>
            <a:ext cx="932777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133600"/>
            <a:ext cx="6705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533400"/>
            <a:ext cx="99060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7091"/>
            <a:ext cx="6858000" cy="6303818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399"/>
            <a:ext cx="9372600" cy="701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1852" y="609600"/>
            <a:ext cx="6934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BD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এম, এ , করিম পি কে     সহকারী শিক্ষক</a:t>
            </a:r>
          </a:p>
          <a:p>
            <a:endParaRPr lang="bn-BD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61BC1-291B-4268-A674-423F313F3C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" y="324626"/>
            <a:ext cx="2523504" cy="25907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088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"/>
            <a:ext cx="9296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686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শ্রেণিঃ-সপ্তম</a:t>
            </a:r>
          </a:p>
          <a:p>
            <a:r>
              <a:rPr lang="bn-BD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বিষয়ঃ-বাংলা ২য় পত্র</a:t>
            </a:r>
          </a:p>
          <a:p>
            <a:r>
              <a:rPr lang="bn-BD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সময়ঃ৫৫মিনিট</a:t>
            </a:r>
          </a:p>
          <a:p>
            <a:r>
              <a:rPr lang="bn-BD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তারিখঃ-১২-১১-২০১৬ইং।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3" y="0"/>
            <a:ext cx="4572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2590800"/>
            <a:ext cx="9144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1377" y="5791200"/>
            <a:ext cx="918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নীল যে আকাশ =নীলাকাশ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4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94395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কাজলের ন্যায় কালো =কাজলকালো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747736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তুষারের ন্যায় শুভ্র=তুষারশুভ্র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0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81600" cy="601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35860"/>
            <a:ext cx="3809999" cy="6055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951204"/>
            <a:ext cx="9143999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যিনি রাজা তিনিই ঋষি =রাজর্ষী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62935"/>
            <a:ext cx="9067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যাহা কাঁচা তাহাই মিঠা=কাঁচামিঠা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6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145</Words>
  <Application>Microsoft Office PowerPoint</Application>
  <PresentationFormat>On-screen Show (4:3)</PresentationFormat>
  <Paragraphs>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lemovo</dc:creator>
  <cp:lastModifiedBy>Digital</cp:lastModifiedBy>
  <cp:revision>34</cp:revision>
  <dcterms:created xsi:type="dcterms:W3CDTF">2006-08-16T00:00:00Z</dcterms:created>
  <dcterms:modified xsi:type="dcterms:W3CDTF">2020-01-07T05:44:40Z</dcterms:modified>
</cp:coreProperties>
</file>