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86" r:id="rId2"/>
    <p:sldId id="257" r:id="rId3"/>
    <p:sldId id="258" r:id="rId4"/>
    <p:sldId id="260" r:id="rId5"/>
    <p:sldId id="261" r:id="rId6"/>
    <p:sldId id="262" r:id="rId7"/>
    <p:sldId id="263" r:id="rId8"/>
    <p:sldId id="273" r:id="rId9"/>
    <p:sldId id="270" r:id="rId10"/>
    <p:sldId id="284" r:id="rId11"/>
    <p:sldId id="283" r:id="rId12"/>
    <p:sldId id="271" r:id="rId13"/>
    <p:sldId id="275" r:id="rId14"/>
    <p:sldId id="277" r:id="rId15"/>
    <p:sldId id="278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B71F"/>
    <a:srgbClr val="85A35D"/>
    <a:srgbClr val="ECD21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0FD0-1F4E-4D62-9D1D-8031D6AAF362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9A684-D1A3-4E56-B169-C4D9C05BF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9A684-D1A3-4E56-B169-C4D9C05BF5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031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9A684-D1A3-4E56-B169-C4D9C05BF5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438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BAEB-5758-4320-ADCD-9A67ED351D3E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EA8-556A-4C69-BE93-604392234D21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8204-1FE7-477E-BA28-EF4040E49276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290C-0C54-43CE-A816-7D63704C427E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C7F1-5FBD-46C9-8EC0-EA63874BB4E1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1A6-3131-4536-839C-05527DEA7D0F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8DA-7220-40A2-A004-9D3FAC97480F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5C2C-C780-49A4-A78C-C2BEA6A909D7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20DA-D8C0-457D-8354-4B09118E737A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8685-6A42-4979-B016-BBAADFB3E3A6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A578-3D36-46F5-AC6D-3C7897F0B7F0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B206D3-2CCC-47AE-B3FD-AD00A4DC3157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4818" name="Picture 2" descr="http://3.bp.blogspot.com/-vp82LkNsmgs/TbpDwYlalqI/AAAAAAAAADc/zQeGnJPJbfo/s1600/Rubber+Plan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850" y="609600"/>
            <a:ext cx="8494950" cy="566844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71600" y="2590800"/>
            <a:ext cx="6916781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মৃৎশিল্পের ছবি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04800"/>
            <a:ext cx="3905250" cy="5791200"/>
          </a:xfrm>
          <a:prstGeom prst="rect">
            <a:avLst/>
          </a:prstGeom>
          <a:noFill/>
        </p:spPr>
      </p:pic>
      <p:pic>
        <p:nvPicPr>
          <p:cNvPr id="1028" name="Picture 4" descr="বেকারি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41148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wfp_ranak-martin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143000"/>
            <a:ext cx="4114800" cy="4648200"/>
          </a:xfrm>
          <a:prstGeom prst="rect">
            <a:avLst/>
          </a:prstGeom>
        </p:spPr>
      </p:pic>
      <p:pic>
        <p:nvPicPr>
          <p:cNvPr id="4" name="Picture 3" descr="women_selfEmp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" y="1219200"/>
            <a:ext cx="38481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8229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82296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752600"/>
            <a:ext cx="670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0" y="533400"/>
            <a:ext cx="5715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86916"/>
            <a:ext cx="8382000" cy="52937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১।আত্মকর্মসংস্থান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২।আত্মকর্মসংস্থানের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086600" cy="39087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33400"/>
            <a:ext cx="67818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685800" y="762000"/>
            <a:ext cx="7467600" cy="510540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304800"/>
            <a:ext cx="4038600" cy="1066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1600200"/>
            <a:ext cx="5257800" cy="388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মোসাঃগুলশান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আকরাম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gbegum2011@gmail.com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apuuu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752600"/>
            <a:ext cx="30480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304800"/>
            <a:ext cx="73914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752600"/>
            <a:ext cx="7467600" cy="3886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-৯ম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অধ্যায়ের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সময়ঃ-৫০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4000" b="1" smtClean="0">
                <a:latin typeface="NikoshBAN" pitchFamily="2" charset="0"/>
                <a:cs typeface="NikoshBAN" pitchFamily="2" charset="0"/>
              </a:rPr>
              <a:t>- ৫০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news_image_2012-06-05_14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3581400" cy="4267200"/>
          </a:xfrm>
          <a:prstGeom prst="rect">
            <a:avLst/>
          </a:prstGeom>
        </p:spPr>
      </p:pic>
      <p:pic>
        <p:nvPicPr>
          <p:cNvPr id="6" name="Picture 5" descr="dsc0102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95400"/>
            <a:ext cx="3733800" cy="441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04800"/>
            <a:ext cx="8001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/>
              </a:rPr>
              <a:t>ছবি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গুলো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দেখ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এবং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বল</a:t>
            </a:r>
            <a:endParaRPr lang="en-US" sz="4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3352800"/>
            <a:ext cx="7086600" cy="1219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Off-page Connector 6"/>
          <p:cNvSpPr/>
          <p:nvPr/>
        </p:nvSpPr>
        <p:spPr>
          <a:xfrm>
            <a:off x="3048000" y="304800"/>
            <a:ext cx="3124200" cy="182880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ত্মক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র্মসংস্থানের ধার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সংজ্ঞায়িত করতে পারবে।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ত্মক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র্মসংস্থানের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ত্ম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2895600" y="152400"/>
            <a:ext cx="3200400" cy="9906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t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3886200" cy="6324600"/>
          </a:xfrm>
          <a:prstGeom prst="rect">
            <a:avLst/>
          </a:prstGeom>
        </p:spPr>
      </p:pic>
      <p:pic>
        <p:nvPicPr>
          <p:cNvPr id="8" name="Picture 7" descr="image_28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"/>
            <a:ext cx="4191000" cy="6248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7924800" cy="33547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সঙ্গা লিখ।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77724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248965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0"/>
            <a:ext cx="4114800" cy="4191000"/>
          </a:xfrm>
          <a:prstGeom prst="rect">
            <a:avLst/>
          </a:prstGeom>
        </p:spPr>
      </p:pic>
      <p:pic>
        <p:nvPicPr>
          <p:cNvPr id="5" name="Picture 4" descr="women_selfEmp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0"/>
            <a:ext cx="4114800" cy="411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457200"/>
            <a:ext cx="77724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নিচের ছবি গুলো কিসের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577</TotalTime>
  <Words>161</Words>
  <Application>Microsoft Office PowerPoint</Application>
  <PresentationFormat>On-screen Show (4:3)</PresentationFormat>
  <Paragraphs>58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lenovo</cp:lastModifiedBy>
  <cp:revision>78</cp:revision>
  <dcterms:created xsi:type="dcterms:W3CDTF">2006-08-16T00:00:00Z</dcterms:created>
  <dcterms:modified xsi:type="dcterms:W3CDTF">2020-01-07T12:12:28Z</dcterms:modified>
</cp:coreProperties>
</file>