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0" autoAdjust="0"/>
    <p:restoredTop sz="94660"/>
  </p:normalViewPr>
  <p:slideViewPr>
    <p:cSldViewPr snapToGrid="0">
      <p:cViewPr varScale="1">
        <p:scale>
          <a:sx n="79" d="100"/>
          <a:sy n="79" d="100"/>
        </p:scale>
        <p:origin x="90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A0339-395A-418D-8786-5FC04F04372C}" type="datetimeFigureOut">
              <a:rPr lang="en-US" smtClean="0"/>
              <a:t>07-Jan-20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C7BB7-804D-4F9C-BF26-C2AA49BDC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258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A0339-395A-418D-8786-5FC04F04372C}" type="datetimeFigureOut">
              <a:rPr lang="en-US" smtClean="0"/>
              <a:t>07-Jan-20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C7BB7-804D-4F9C-BF26-C2AA49BDC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8352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A0339-395A-418D-8786-5FC04F04372C}" type="datetimeFigureOut">
              <a:rPr lang="en-US" smtClean="0"/>
              <a:t>07-Jan-20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C7BB7-804D-4F9C-BF26-C2AA49BDC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573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A0339-395A-418D-8786-5FC04F04372C}" type="datetimeFigureOut">
              <a:rPr lang="en-US" smtClean="0"/>
              <a:t>07-Jan-20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C7BB7-804D-4F9C-BF26-C2AA49BDC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998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A0339-395A-418D-8786-5FC04F04372C}" type="datetimeFigureOut">
              <a:rPr lang="en-US" smtClean="0"/>
              <a:t>07-Jan-20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C7BB7-804D-4F9C-BF26-C2AA49BDC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329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A0339-395A-418D-8786-5FC04F04372C}" type="datetimeFigureOut">
              <a:rPr lang="en-US" smtClean="0"/>
              <a:t>07-Jan-20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C7BB7-804D-4F9C-BF26-C2AA49BDC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619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A0339-395A-418D-8786-5FC04F04372C}" type="datetimeFigureOut">
              <a:rPr lang="en-US" smtClean="0"/>
              <a:t>07-Jan-20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C7BB7-804D-4F9C-BF26-C2AA49BDC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681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A0339-395A-418D-8786-5FC04F04372C}" type="datetimeFigureOut">
              <a:rPr lang="en-US" smtClean="0"/>
              <a:t>07-Jan-20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C7BB7-804D-4F9C-BF26-C2AA49BDC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652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A0339-395A-418D-8786-5FC04F04372C}" type="datetimeFigureOut">
              <a:rPr lang="en-US" smtClean="0"/>
              <a:t>07-Jan-20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C7BB7-804D-4F9C-BF26-C2AA49BDC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704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A0339-395A-418D-8786-5FC04F04372C}" type="datetimeFigureOut">
              <a:rPr lang="en-US" smtClean="0"/>
              <a:t>07-Jan-20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C7BB7-804D-4F9C-BF26-C2AA49BDC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650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A0339-395A-418D-8786-5FC04F04372C}" type="datetimeFigureOut">
              <a:rPr lang="en-US" smtClean="0"/>
              <a:t>07-Jan-20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C7BB7-804D-4F9C-BF26-C2AA49BDC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331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6A0339-395A-418D-8786-5FC04F04372C}" type="datetimeFigureOut">
              <a:rPr lang="en-US" smtClean="0"/>
              <a:t>07-Jan-20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DC7BB7-804D-4F9C-BF26-C2AA49BDC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845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55708" y="2677100"/>
            <a:ext cx="6897756" cy="923330"/>
          </a:xfrm>
          <a:prstGeom prst="rect">
            <a:avLst/>
          </a:prstGeom>
          <a:noFill/>
          <a:ln w="28575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54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মাদকাসক্তির ধারনা ও কারণ </a:t>
            </a:r>
            <a:endParaRPr lang="en-US" sz="5400" b="1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12124" y="321972"/>
            <a:ext cx="11384924" cy="6156101"/>
          </a:xfrm>
          <a:prstGeom prst="rect">
            <a:avLst/>
          </a:prstGeom>
          <a:noFill/>
          <a:ln w="762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551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895</TotalTime>
  <Words>4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NikoshBAN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LENOVO</dc:creator>
  <cp:lastModifiedBy>MD. RUKUNUZZAMAN</cp:lastModifiedBy>
  <cp:revision>69</cp:revision>
  <dcterms:created xsi:type="dcterms:W3CDTF">2019-07-04T05:20:08Z</dcterms:created>
  <dcterms:modified xsi:type="dcterms:W3CDTF">2020-01-06T21:55:33Z</dcterms:modified>
</cp:coreProperties>
</file>