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0" r:id="rId2"/>
    <p:sldId id="272" r:id="rId3"/>
    <p:sldId id="256" r:id="rId4"/>
    <p:sldId id="262" r:id="rId5"/>
    <p:sldId id="258" r:id="rId6"/>
    <p:sldId id="259" r:id="rId7"/>
    <p:sldId id="271" r:id="rId8"/>
    <p:sldId id="263" r:id="rId9"/>
    <p:sldId id="261" r:id="rId10"/>
    <p:sldId id="257" r:id="rId11"/>
    <p:sldId id="260" r:id="rId12"/>
    <p:sldId id="264" r:id="rId13"/>
    <p:sldId id="268" r:id="rId14"/>
    <p:sldId id="267" r:id="rId15"/>
    <p:sldId id="26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FD409-057D-4586-82CE-248F93546041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641BAA-D940-4327-9A87-F2A0BBC97E2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F6C96E2-3908-48B4-80D2-52364D6A8832}" type="parTrans" cxnId="{A3CE4BED-A9F7-410B-9B0D-CC2B9289FA0A}">
      <dgm:prSet/>
      <dgm:spPr/>
      <dgm:t>
        <a:bodyPr/>
        <a:lstStyle/>
        <a:p>
          <a:endParaRPr lang="en-US"/>
        </a:p>
      </dgm:t>
    </dgm:pt>
    <dgm:pt modelId="{885C15F4-A978-4D60-B068-3F41C0EB798E}" type="sibTrans" cxnId="{A3CE4BED-A9F7-410B-9B0D-CC2B9289FA0A}">
      <dgm:prSet/>
      <dgm:spPr/>
      <dgm:t>
        <a:bodyPr/>
        <a:lstStyle/>
        <a:p>
          <a:endParaRPr lang="en-US"/>
        </a:p>
      </dgm:t>
    </dgm:pt>
    <dgm:pt modelId="{24943FC9-E3E0-44B8-9023-EFFE2FE11063}">
      <dgm:prSet phldrT="[Text]" custT="1"/>
      <dgm:spPr/>
      <dgm:t>
        <a:bodyPr/>
        <a:lstStyle/>
        <a:p>
          <a:endParaRPr lang="bn-BD" sz="2800" dirty="0" smtClean="0">
            <a:latin typeface="NikoshBAN" pitchFamily="2" charset="0"/>
            <a:cs typeface="NikoshBAN" pitchFamily="2" charset="0"/>
          </a:endParaRP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পারিবারিক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সমস্যা</a:t>
          </a:r>
        </a:p>
        <a:p>
          <a:endParaRPr lang="en-US" sz="2800" dirty="0"/>
        </a:p>
      </dgm:t>
    </dgm:pt>
    <dgm:pt modelId="{AC136947-024C-43E8-B2D5-03F389642F78}" type="parTrans" cxnId="{618F81CE-FD7C-4F24-93EC-C35676977822}">
      <dgm:prSet/>
      <dgm:spPr/>
      <dgm:t>
        <a:bodyPr/>
        <a:lstStyle/>
        <a:p>
          <a:endParaRPr lang="en-US"/>
        </a:p>
      </dgm:t>
    </dgm:pt>
    <dgm:pt modelId="{CA163606-4D8C-47A2-8E56-26F53C73E3E4}" type="sibTrans" cxnId="{618F81CE-FD7C-4F24-93EC-C35676977822}">
      <dgm:prSet/>
      <dgm:spPr/>
      <dgm:t>
        <a:bodyPr/>
        <a:lstStyle/>
        <a:p>
          <a:endParaRPr lang="en-US"/>
        </a:p>
      </dgm:t>
    </dgm:pt>
    <dgm:pt modelId="{C72F4959-AB42-41F0-9B86-857AFF249BD9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অর্থনৈতিক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সমস্যা</a:t>
          </a:r>
          <a:endParaRPr lang="en-US" sz="2800" dirty="0"/>
        </a:p>
      </dgm:t>
    </dgm:pt>
    <dgm:pt modelId="{88E9D4CE-A00B-4E75-8767-5E442F085F80}" type="parTrans" cxnId="{8311D5F5-8CCB-4F0C-BC2A-801CCA3BBD30}">
      <dgm:prSet/>
      <dgm:spPr/>
      <dgm:t>
        <a:bodyPr/>
        <a:lstStyle/>
        <a:p>
          <a:endParaRPr lang="en-US"/>
        </a:p>
      </dgm:t>
    </dgm:pt>
    <dgm:pt modelId="{E5678C6C-B4ED-4C0C-A906-F5760C342912}" type="sibTrans" cxnId="{8311D5F5-8CCB-4F0C-BC2A-801CCA3BBD30}">
      <dgm:prSet/>
      <dgm:spPr/>
      <dgm:t>
        <a:bodyPr/>
        <a:lstStyle/>
        <a:p>
          <a:endParaRPr lang="en-US"/>
        </a:p>
      </dgm:t>
    </dgm:pt>
    <dgm:pt modelId="{ED23C3B1-1200-437C-8115-431FA18AEF87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মনস্তাত্ত্বিক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সমস্যা</a:t>
          </a:r>
          <a:endParaRPr lang="en-US" sz="2800" dirty="0"/>
        </a:p>
      </dgm:t>
    </dgm:pt>
    <dgm:pt modelId="{4645BAC8-FB71-42BA-A7BB-A748AF4DCFC4}" type="sibTrans" cxnId="{6623F9A1-53B8-4FFD-8A02-79958F5B43F3}">
      <dgm:prSet/>
      <dgm:spPr/>
      <dgm:t>
        <a:bodyPr/>
        <a:lstStyle/>
        <a:p>
          <a:endParaRPr lang="en-US"/>
        </a:p>
      </dgm:t>
    </dgm:pt>
    <dgm:pt modelId="{C61CF5F7-9335-4AC4-BDA4-82B4E73E3964}" type="parTrans" cxnId="{6623F9A1-53B8-4FFD-8A02-79958F5B43F3}">
      <dgm:prSet/>
      <dgm:spPr/>
      <dgm:t>
        <a:bodyPr/>
        <a:lstStyle/>
        <a:p>
          <a:endParaRPr lang="en-US"/>
        </a:p>
      </dgm:t>
    </dgm:pt>
    <dgm:pt modelId="{16EE64CE-319C-4ACA-A013-7E29E9B4259C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সাংস্কৃতিক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সমস্যা</a:t>
          </a:r>
          <a:endParaRPr lang="en-US" sz="2800" dirty="0"/>
        </a:p>
      </dgm:t>
    </dgm:pt>
    <dgm:pt modelId="{AD5A2474-1CC8-4407-ADB3-F9F0A52F38C8}" type="sibTrans" cxnId="{A03367A3-390F-4DCA-9558-C582134AE198}">
      <dgm:prSet/>
      <dgm:spPr/>
      <dgm:t>
        <a:bodyPr/>
        <a:lstStyle/>
        <a:p>
          <a:endParaRPr lang="en-US"/>
        </a:p>
      </dgm:t>
    </dgm:pt>
    <dgm:pt modelId="{904A288A-0FE6-41E2-A048-60258BB11D4F}" type="parTrans" cxnId="{A03367A3-390F-4DCA-9558-C582134AE198}">
      <dgm:prSet/>
      <dgm:spPr/>
      <dgm:t>
        <a:bodyPr/>
        <a:lstStyle/>
        <a:p>
          <a:endParaRPr lang="en-US"/>
        </a:p>
      </dgm:t>
    </dgm:pt>
    <dgm:pt modelId="{3FF38A36-3BDA-4523-AAC8-073209EECFA3}" type="pres">
      <dgm:prSet presAssocID="{A09FD409-057D-4586-82CE-248F935460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44DD0-BE54-4D4D-BDB3-BF91AE1FC2CA}" type="pres">
      <dgm:prSet presAssocID="{51641BAA-D940-4327-9A87-F2A0BBC97E20}" presName="centerShape" presStyleLbl="node0" presStyleIdx="0" presStyleCnt="1" custLinFactNeighborY="2175"/>
      <dgm:spPr/>
      <dgm:t>
        <a:bodyPr/>
        <a:lstStyle/>
        <a:p>
          <a:endParaRPr lang="en-US"/>
        </a:p>
      </dgm:t>
    </dgm:pt>
    <dgm:pt modelId="{E91DAB39-5B82-442B-A03B-A0B47FE6CFD8}" type="pres">
      <dgm:prSet presAssocID="{AC136947-024C-43E8-B2D5-03F389642F7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9C43208-BC14-4BBE-875B-95F9F24D0940}" type="pres">
      <dgm:prSet presAssocID="{AC136947-024C-43E8-B2D5-03F389642F7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A7DFC0E-B43F-4FCE-B8F2-5F2F00AD7C33}" type="pres">
      <dgm:prSet presAssocID="{24943FC9-E3E0-44B8-9023-EFFE2FE11063}" presName="node" presStyleLbl="node1" presStyleIdx="0" presStyleCnt="4" custScaleX="142053" custScaleY="95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2896-3AA3-4C9D-A652-344EA701CD5D}" type="pres">
      <dgm:prSet presAssocID="{88E9D4CE-A00B-4E75-8767-5E442F085F8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8ABE53F-AC23-4290-8C38-A895CBA567F4}" type="pres">
      <dgm:prSet presAssocID="{88E9D4CE-A00B-4E75-8767-5E442F085F8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224B734-866C-4400-8BCC-3CCB8F85D883}" type="pres">
      <dgm:prSet presAssocID="{C72F4959-AB42-41F0-9B86-857AFF249BD9}" presName="node" presStyleLbl="node1" presStyleIdx="1" presStyleCnt="4" custScaleX="136027" custScaleY="115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09F81-CFAE-4654-8344-AE259E99E665}" type="pres">
      <dgm:prSet presAssocID="{904A288A-0FE6-41E2-A048-60258BB11D4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2DFAB8D-9AD0-4C3D-BABC-1D11150F9367}" type="pres">
      <dgm:prSet presAssocID="{904A288A-0FE6-41E2-A048-60258BB11D4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2F5ED6B-0A5A-4CA9-8B61-0F853AB94493}" type="pres">
      <dgm:prSet presAssocID="{16EE64CE-319C-4ACA-A013-7E29E9B4259C}" presName="node" presStyleLbl="node1" presStyleIdx="2" presStyleCnt="4" custScaleX="136027" custScaleY="115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19E1E-4213-4554-A423-10A0CBF4F555}" type="pres">
      <dgm:prSet presAssocID="{C61CF5F7-9335-4AC4-BDA4-82B4E73E396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DCAD8A29-FBC5-4E3E-85AA-3D383BB3EE88}" type="pres">
      <dgm:prSet presAssocID="{C61CF5F7-9335-4AC4-BDA4-82B4E73E396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8F19602-2973-4136-AC7C-6499D804E603}" type="pres">
      <dgm:prSet presAssocID="{ED23C3B1-1200-437C-8115-431FA18AEF87}" presName="node" presStyleLbl="node1" presStyleIdx="3" presStyleCnt="4" custScaleX="136027" custScaleY="115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11D5F5-8CCB-4F0C-BC2A-801CCA3BBD30}" srcId="{51641BAA-D940-4327-9A87-F2A0BBC97E20}" destId="{C72F4959-AB42-41F0-9B86-857AFF249BD9}" srcOrd="1" destOrd="0" parTransId="{88E9D4CE-A00B-4E75-8767-5E442F085F80}" sibTransId="{E5678C6C-B4ED-4C0C-A906-F5760C342912}"/>
    <dgm:cxn modelId="{FA39E09D-0F13-4E63-8376-489C758CD6BF}" type="presOf" srcId="{904A288A-0FE6-41E2-A048-60258BB11D4F}" destId="{E3409F81-CFAE-4654-8344-AE259E99E665}" srcOrd="0" destOrd="0" presId="urn:microsoft.com/office/officeart/2005/8/layout/radial5"/>
    <dgm:cxn modelId="{618F81CE-FD7C-4F24-93EC-C35676977822}" srcId="{51641BAA-D940-4327-9A87-F2A0BBC97E20}" destId="{24943FC9-E3E0-44B8-9023-EFFE2FE11063}" srcOrd="0" destOrd="0" parTransId="{AC136947-024C-43E8-B2D5-03F389642F78}" sibTransId="{CA163606-4D8C-47A2-8E56-26F53C73E3E4}"/>
    <dgm:cxn modelId="{2A95E6F6-9915-413D-91B5-78F15003EE7F}" type="presOf" srcId="{AC136947-024C-43E8-B2D5-03F389642F78}" destId="{D9C43208-BC14-4BBE-875B-95F9F24D0940}" srcOrd="1" destOrd="0" presId="urn:microsoft.com/office/officeart/2005/8/layout/radial5"/>
    <dgm:cxn modelId="{18AFC798-758B-4006-AB88-A7725E8099CC}" type="presOf" srcId="{88E9D4CE-A00B-4E75-8767-5E442F085F80}" destId="{B8ABE53F-AC23-4290-8C38-A895CBA567F4}" srcOrd="1" destOrd="0" presId="urn:microsoft.com/office/officeart/2005/8/layout/radial5"/>
    <dgm:cxn modelId="{CD0F2AFA-D090-4192-B84A-2D56C3FBDFA0}" type="presOf" srcId="{51641BAA-D940-4327-9A87-F2A0BBC97E20}" destId="{99644DD0-BE54-4D4D-BDB3-BF91AE1FC2CA}" srcOrd="0" destOrd="0" presId="urn:microsoft.com/office/officeart/2005/8/layout/radial5"/>
    <dgm:cxn modelId="{10011D67-1391-41F3-939C-4723DABA5BFE}" type="presOf" srcId="{16EE64CE-319C-4ACA-A013-7E29E9B4259C}" destId="{62F5ED6B-0A5A-4CA9-8B61-0F853AB94493}" srcOrd="0" destOrd="0" presId="urn:microsoft.com/office/officeart/2005/8/layout/radial5"/>
    <dgm:cxn modelId="{D28EF492-611A-4161-8862-910BCA783318}" type="presOf" srcId="{C61CF5F7-9335-4AC4-BDA4-82B4E73E3964}" destId="{DCAD8A29-FBC5-4E3E-85AA-3D383BB3EE88}" srcOrd="1" destOrd="0" presId="urn:microsoft.com/office/officeart/2005/8/layout/radial5"/>
    <dgm:cxn modelId="{320B47CF-E908-4E80-942E-9FA23E83EFCE}" type="presOf" srcId="{904A288A-0FE6-41E2-A048-60258BB11D4F}" destId="{92DFAB8D-9AD0-4C3D-BABC-1D11150F9367}" srcOrd="1" destOrd="0" presId="urn:microsoft.com/office/officeart/2005/8/layout/radial5"/>
    <dgm:cxn modelId="{174D685F-91AF-4228-AB3F-7E8042141ED6}" type="presOf" srcId="{AC136947-024C-43E8-B2D5-03F389642F78}" destId="{E91DAB39-5B82-442B-A03B-A0B47FE6CFD8}" srcOrd="0" destOrd="0" presId="urn:microsoft.com/office/officeart/2005/8/layout/radial5"/>
    <dgm:cxn modelId="{03E5A1DA-10BF-4825-8FDE-26FA46926DB6}" type="presOf" srcId="{ED23C3B1-1200-437C-8115-431FA18AEF87}" destId="{98F19602-2973-4136-AC7C-6499D804E603}" srcOrd="0" destOrd="0" presId="urn:microsoft.com/office/officeart/2005/8/layout/radial5"/>
    <dgm:cxn modelId="{B317F8DD-E94D-4C51-8B08-FC29AE6066E8}" type="presOf" srcId="{A09FD409-057D-4586-82CE-248F93546041}" destId="{3FF38A36-3BDA-4523-AAC8-073209EECFA3}" srcOrd="0" destOrd="0" presId="urn:microsoft.com/office/officeart/2005/8/layout/radial5"/>
    <dgm:cxn modelId="{6623F9A1-53B8-4FFD-8A02-79958F5B43F3}" srcId="{51641BAA-D940-4327-9A87-F2A0BBC97E20}" destId="{ED23C3B1-1200-437C-8115-431FA18AEF87}" srcOrd="3" destOrd="0" parTransId="{C61CF5F7-9335-4AC4-BDA4-82B4E73E3964}" sibTransId="{4645BAC8-FB71-42BA-A7BB-A748AF4DCFC4}"/>
    <dgm:cxn modelId="{332ACF51-2747-4185-BE6B-606A0E4FE4CB}" type="presOf" srcId="{C61CF5F7-9335-4AC4-BDA4-82B4E73E3964}" destId="{DAA19E1E-4213-4554-A423-10A0CBF4F555}" srcOrd="0" destOrd="0" presId="urn:microsoft.com/office/officeart/2005/8/layout/radial5"/>
    <dgm:cxn modelId="{1250F42E-7F0E-4655-AC00-6490E3336921}" type="presOf" srcId="{88E9D4CE-A00B-4E75-8767-5E442F085F80}" destId="{81502896-3AA3-4C9D-A652-344EA701CD5D}" srcOrd="0" destOrd="0" presId="urn:microsoft.com/office/officeart/2005/8/layout/radial5"/>
    <dgm:cxn modelId="{A3CE4BED-A9F7-410B-9B0D-CC2B9289FA0A}" srcId="{A09FD409-057D-4586-82CE-248F93546041}" destId="{51641BAA-D940-4327-9A87-F2A0BBC97E20}" srcOrd="0" destOrd="0" parTransId="{9F6C96E2-3908-48B4-80D2-52364D6A8832}" sibTransId="{885C15F4-A978-4D60-B068-3F41C0EB798E}"/>
    <dgm:cxn modelId="{E0C75788-2C9F-4062-8A83-E1830578A24B}" type="presOf" srcId="{24943FC9-E3E0-44B8-9023-EFFE2FE11063}" destId="{AA7DFC0E-B43F-4FCE-B8F2-5F2F00AD7C33}" srcOrd="0" destOrd="0" presId="urn:microsoft.com/office/officeart/2005/8/layout/radial5"/>
    <dgm:cxn modelId="{CF7DEE7E-7F87-462D-9BEF-A95502FAA2A7}" type="presOf" srcId="{C72F4959-AB42-41F0-9B86-857AFF249BD9}" destId="{8224B734-866C-4400-8BCC-3CCB8F85D883}" srcOrd="0" destOrd="0" presId="urn:microsoft.com/office/officeart/2005/8/layout/radial5"/>
    <dgm:cxn modelId="{A03367A3-390F-4DCA-9558-C582134AE198}" srcId="{51641BAA-D940-4327-9A87-F2A0BBC97E20}" destId="{16EE64CE-319C-4ACA-A013-7E29E9B4259C}" srcOrd="2" destOrd="0" parTransId="{904A288A-0FE6-41E2-A048-60258BB11D4F}" sibTransId="{AD5A2474-1CC8-4407-ADB3-F9F0A52F38C8}"/>
    <dgm:cxn modelId="{90F62344-B316-41BE-B32D-8B50F325C68D}" type="presParOf" srcId="{3FF38A36-3BDA-4523-AAC8-073209EECFA3}" destId="{99644DD0-BE54-4D4D-BDB3-BF91AE1FC2CA}" srcOrd="0" destOrd="0" presId="urn:microsoft.com/office/officeart/2005/8/layout/radial5"/>
    <dgm:cxn modelId="{8ECF0941-3CC0-4421-9751-03A40369791F}" type="presParOf" srcId="{3FF38A36-3BDA-4523-AAC8-073209EECFA3}" destId="{E91DAB39-5B82-442B-A03B-A0B47FE6CFD8}" srcOrd="1" destOrd="0" presId="urn:microsoft.com/office/officeart/2005/8/layout/radial5"/>
    <dgm:cxn modelId="{30315CDA-48BF-4676-8FA4-ED0D390D9055}" type="presParOf" srcId="{E91DAB39-5B82-442B-A03B-A0B47FE6CFD8}" destId="{D9C43208-BC14-4BBE-875B-95F9F24D0940}" srcOrd="0" destOrd="0" presId="urn:microsoft.com/office/officeart/2005/8/layout/radial5"/>
    <dgm:cxn modelId="{83ED4A1C-400B-48DE-BD73-95FD2B653C0F}" type="presParOf" srcId="{3FF38A36-3BDA-4523-AAC8-073209EECFA3}" destId="{AA7DFC0E-B43F-4FCE-B8F2-5F2F00AD7C33}" srcOrd="2" destOrd="0" presId="urn:microsoft.com/office/officeart/2005/8/layout/radial5"/>
    <dgm:cxn modelId="{E314F25E-899B-495E-AD06-864F44445121}" type="presParOf" srcId="{3FF38A36-3BDA-4523-AAC8-073209EECFA3}" destId="{81502896-3AA3-4C9D-A652-344EA701CD5D}" srcOrd="3" destOrd="0" presId="urn:microsoft.com/office/officeart/2005/8/layout/radial5"/>
    <dgm:cxn modelId="{310B6A76-FD86-4527-9CF0-93EA21CA0758}" type="presParOf" srcId="{81502896-3AA3-4C9D-A652-344EA701CD5D}" destId="{B8ABE53F-AC23-4290-8C38-A895CBA567F4}" srcOrd="0" destOrd="0" presId="urn:microsoft.com/office/officeart/2005/8/layout/radial5"/>
    <dgm:cxn modelId="{55AF02AE-6731-4EAA-A76F-492F038DE153}" type="presParOf" srcId="{3FF38A36-3BDA-4523-AAC8-073209EECFA3}" destId="{8224B734-866C-4400-8BCC-3CCB8F85D883}" srcOrd="4" destOrd="0" presId="urn:microsoft.com/office/officeart/2005/8/layout/radial5"/>
    <dgm:cxn modelId="{B6D7A6E3-1869-4398-B9FE-8DAC478EECF2}" type="presParOf" srcId="{3FF38A36-3BDA-4523-AAC8-073209EECFA3}" destId="{E3409F81-CFAE-4654-8344-AE259E99E665}" srcOrd="5" destOrd="0" presId="urn:microsoft.com/office/officeart/2005/8/layout/radial5"/>
    <dgm:cxn modelId="{AC05C8CE-98A5-4592-99B3-2B27DD01BC3C}" type="presParOf" srcId="{E3409F81-CFAE-4654-8344-AE259E99E665}" destId="{92DFAB8D-9AD0-4C3D-BABC-1D11150F9367}" srcOrd="0" destOrd="0" presId="urn:microsoft.com/office/officeart/2005/8/layout/radial5"/>
    <dgm:cxn modelId="{E7EF8A45-4DFA-4A22-8BC4-2185AC8EFBE6}" type="presParOf" srcId="{3FF38A36-3BDA-4523-AAC8-073209EECFA3}" destId="{62F5ED6B-0A5A-4CA9-8B61-0F853AB94493}" srcOrd="6" destOrd="0" presId="urn:microsoft.com/office/officeart/2005/8/layout/radial5"/>
    <dgm:cxn modelId="{9CE6A3A2-BD24-4B1D-830C-A01F9E470AE7}" type="presParOf" srcId="{3FF38A36-3BDA-4523-AAC8-073209EECFA3}" destId="{DAA19E1E-4213-4554-A423-10A0CBF4F555}" srcOrd="7" destOrd="0" presId="urn:microsoft.com/office/officeart/2005/8/layout/radial5"/>
    <dgm:cxn modelId="{414D9F60-8B83-40C8-A2FD-C644D2D5930F}" type="presParOf" srcId="{DAA19E1E-4213-4554-A423-10A0CBF4F555}" destId="{DCAD8A29-FBC5-4E3E-85AA-3D383BB3EE88}" srcOrd="0" destOrd="0" presId="urn:microsoft.com/office/officeart/2005/8/layout/radial5"/>
    <dgm:cxn modelId="{13E98ABC-8006-43D3-9AD1-5A5A39E9C396}" type="presParOf" srcId="{3FF38A36-3BDA-4523-AAC8-073209EECFA3}" destId="{98F19602-2973-4136-AC7C-6499D804E60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F1A5A-D0F3-4230-BE77-95E1F686FE5A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30E4245-30B2-4300-8F17-53AA9D784915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আমাদের সমাজে প্রবীণদের অবস্থা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0EC14D7-BB17-4BF7-BEE0-5E199E46FC09}" type="parTrans" cxnId="{567749E4-59D2-4F5D-B2A5-B4B812E48107}">
      <dgm:prSet/>
      <dgm:spPr/>
      <dgm:t>
        <a:bodyPr/>
        <a:lstStyle/>
        <a:p>
          <a:endParaRPr lang="en-US"/>
        </a:p>
      </dgm:t>
    </dgm:pt>
    <dgm:pt modelId="{0D0E65FC-2AA8-43BA-9225-7D3131C52F30}" type="sibTrans" cxnId="{567749E4-59D2-4F5D-B2A5-B4B812E48107}">
      <dgm:prSet/>
      <dgm:spPr/>
      <dgm:t>
        <a:bodyPr/>
        <a:lstStyle/>
        <a:p>
          <a:endParaRPr lang="en-US"/>
        </a:p>
      </dgm:t>
    </dgm:pt>
    <dgm:pt modelId="{9C238639-96A5-4F5C-99E9-E2E5D97F1CDD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উপার্জন করতে পারে না বলে পরিবারে তাঁদের গুরত্ব কমে যায়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58CB24B-769D-4176-9150-6A018FC50F91}" type="parTrans" cxnId="{2EC0180D-9F09-4D8B-9FCC-A67FFAF10613}">
      <dgm:prSet/>
      <dgm:spPr/>
      <dgm:t>
        <a:bodyPr/>
        <a:lstStyle/>
        <a:p>
          <a:endParaRPr lang="en-US"/>
        </a:p>
      </dgm:t>
    </dgm:pt>
    <dgm:pt modelId="{79DFA64A-C867-4F1E-834F-DCE3672B541F}" type="sibTrans" cxnId="{2EC0180D-9F09-4D8B-9FCC-A67FFAF10613}">
      <dgm:prSet/>
      <dgm:spPr/>
      <dgm:t>
        <a:bodyPr/>
        <a:lstStyle/>
        <a:p>
          <a:endParaRPr lang="en-US"/>
        </a:p>
      </dgm:t>
    </dgm:pt>
    <dgm:pt modelId="{6F7C29D1-218A-48EF-A0FD-919D9A87035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তাঁদেরকে  জীবনের মৌলিক চাহিদাগুলো পূরণ করার জন্য অন্যের উপর নির্ভর করতে হয়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797E33B-1A6D-4544-B950-34F4FF3A11E6}" type="sibTrans" cxnId="{D564FBE5-F51E-4E9E-8D40-2976823E4FFE}">
      <dgm:prSet/>
      <dgm:spPr/>
      <dgm:t>
        <a:bodyPr/>
        <a:lstStyle/>
        <a:p>
          <a:endParaRPr lang="en-US"/>
        </a:p>
      </dgm:t>
    </dgm:pt>
    <dgm:pt modelId="{2730D9A9-6FA5-4852-8389-ACF779499238}" type="parTrans" cxnId="{D564FBE5-F51E-4E9E-8D40-2976823E4FFE}">
      <dgm:prSet/>
      <dgm:spPr/>
      <dgm:t>
        <a:bodyPr/>
        <a:lstStyle/>
        <a:p>
          <a:endParaRPr lang="en-US"/>
        </a:p>
      </dgm:t>
    </dgm:pt>
    <dgm:pt modelId="{12015A88-7ABF-4445-B2E7-E3844AC7980B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ফলে তাঁদের মধ্যে একরকম হীনন্মন্যতার সৃষ্টি হয়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925BCE5-F802-4431-9948-9A5471624BF6}" type="parTrans" cxnId="{90771931-C731-42E6-955C-527E7EB7C48B}">
      <dgm:prSet/>
      <dgm:spPr/>
      <dgm:t>
        <a:bodyPr/>
        <a:lstStyle/>
        <a:p>
          <a:endParaRPr lang="en-US"/>
        </a:p>
      </dgm:t>
    </dgm:pt>
    <dgm:pt modelId="{0379A625-1070-4E26-A092-5D822F04E6EC}" type="sibTrans" cxnId="{90771931-C731-42E6-955C-527E7EB7C48B}">
      <dgm:prSet/>
      <dgm:spPr/>
      <dgm:t>
        <a:bodyPr/>
        <a:lstStyle/>
        <a:p>
          <a:endParaRPr lang="en-US"/>
        </a:p>
      </dgm:t>
    </dgm:pt>
    <dgm:pt modelId="{BFCDA291-3986-42CB-8230-95B9111F9F1A}" type="pres">
      <dgm:prSet presAssocID="{F13F1A5A-D0F3-4230-BE77-95E1F686FE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96E90-90F3-4EF2-BF26-53EEF33725FB}" type="pres">
      <dgm:prSet presAssocID="{630E4245-30B2-4300-8F17-53AA9D784915}" presName="parentLin" presStyleCnt="0"/>
      <dgm:spPr/>
    </dgm:pt>
    <dgm:pt modelId="{346F6471-A151-43E7-B316-257CAA20918A}" type="pres">
      <dgm:prSet presAssocID="{630E4245-30B2-4300-8F17-53AA9D78491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E1FDA5A-1A00-4848-A2F8-E647A6B6205A}" type="pres">
      <dgm:prSet presAssocID="{630E4245-30B2-4300-8F17-53AA9D784915}" presName="parentText" presStyleLbl="node1" presStyleIdx="0" presStyleCnt="4" custScaleX="132967" custScaleY="52484" custLinFactNeighborX="-100000" custLinFactNeighborY="23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1831A-34B8-4F1E-952B-D8EAE33CE427}" type="pres">
      <dgm:prSet presAssocID="{630E4245-30B2-4300-8F17-53AA9D784915}" presName="negativeSpace" presStyleCnt="0"/>
      <dgm:spPr/>
    </dgm:pt>
    <dgm:pt modelId="{E6AD1B4D-A432-40A8-B9BB-873638A197A6}" type="pres">
      <dgm:prSet presAssocID="{630E4245-30B2-4300-8F17-53AA9D784915}" presName="childText" presStyleLbl="conFgAcc1" presStyleIdx="0" presStyleCnt="4">
        <dgm:presLayoutVars>
          <dgm:bulletEnabled val="1"/>
        </dgm:presLayoutVars>
      </dgm:prSet>
      <dgm:spPr/>
    </dgm:pt>
    <dgm:pt modelId="{57F6EA45-6C32-452B-8882-A20F4CF6FE2A}" type="pres">
      <dgm:prSet presAssocID="{0D0E65FC-2AA8-43BA-9225-7D3131C52F30}" presName="spaceBetweenRectangles" presStyleCnt="0"/>
      <dgm:spPr/>
    </dgm:pt>
    <dgm:pt modelId="{CAD4653F-77EE-44DC-89EF-DB9F44E0C9A1}" type="pres">
      <dgm:prSet presAssocID="{9C238639-96A5-4F5C-99E9-E2E5D97F1CDD}" presName="parentLin" presStyleCnt="0"/>
      <dgm:spPr/>
    </dgm:pt>
    <dgm:pt modelId="{65A719C1-496E-4FE9-AF4A-A309B7E1225D}" type="pres">
      <dgm:prSet presAssocID="{9C238639-96A5-4F5C-99E9-E2E5D97F1CD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2B746D9-6935-47AA-8125-F5EE95BFEEF1}" type="pres">
      <dgm:prSet presAssocID="{9C238639-96A5-4F5C-99E9-E2E5D97F1CDD}" presName="parentText" presStyleLbl="node1" presStyleIdx="1" presStyleCnt="4" custScaleX="132967" custScaleY="52484" custLinFactNeighborX="-100000" custLinFactNeighborY="23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D8E18-CDA5-4897-8F5F-31A8EF7FC2B1}" type="pres">
      <dgm:prSet presAssocID="{9C238639-96A5-4F5C-99E9-E2E5D97F1CDD}" presName="negativeSpace" presStyleCnt="0"/>
      <dgm:spPr/>
    </dgm:pt>
    <dgm:pt modelId="{603DE200-1553-4995-9BCB-7DD060B86AD1}" type="pres">
      <dgm:prSet presAssocID="{9C238639-96A5-4F5C-99E9-E2E5D97F1CDD}" presName="childText" presStyleLbl="conFgAcc1" presStyleIdx="1" presStyleCnt="4">
        <dgm:presLayoutVars>
          <dgm:bulletEnabled val="1"/>
        </dgm:presLayoutVars>
      </dgm:prSet>
      <dgm:spPr/>
    </dgm:pt>
    <dgm:pt modelId="{D46C04C6-42DE-492A-B233-5E33097C534F}" type="pres">
      <dgm:prSet presAssocID="{79DFA64A-C867-4F1E-834F-DCE3672B541F}" presName="spaceBetweenRectangles" presStyleCnt="0"/>
      <dgm:spPr/>
    </dgm:pt>
    <dgm:pt modelId="{52C162B3-AA9E-40F4-9A4F-B2C53FA2BB83}" type="pres">
      <dgm:prSet presAssocID="{6F7C29D1-218A-48EF-A0FD-919D9A870353}" presName="parentLin" presStyleCnt="0"/>
      <dgm:spPr/>
    </dgm:pt>
    <dgm:pt modelId="{E652CE3A-E8AF-4432-93D3-5B7D4200EB59}" type="pres">
      <dgm:prSet presAssocID="{6F7C29D1-218A-48EF-A0FD-919D9A87035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A335D20-8205-414D-82B3-681178D4B863}" type="pres">
      <dgm:prSet presAssocID="{6F7C29D1-218A-48EF-A0FD-919D9A870353}" presName="parentText" presStyleLbl="node1" presStyleIdx="2" presStyleCnt="4" custScaleX="132967" custScaleY="52484" custLinFactNeighborX="-100000" custLinFactNeighborY="23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A0835-466D-4AAF-B98C-1CC15C3CC342}" type="pres">
      <dgm:prSet presAssocID="{6F7C29D1-218A-48EF-A0FD-919D9A870353}" presName="negativeSpace" presStyleCnt="0"/>
      <dgm:spPr/>
    </dgm:pt>
    <dgm:pt modelId="{F55C575F-7242-4E0D-9ED5-7EC1AE9D7E1D}" type="pres">
      <dgm:prSet presAssocID="{6F7C29D1-218A-48EF-A0FD-919D9A870353}" presName="childText" presStyleLbl="conFgAcc1" presStyleIdx="2" presStyleCnt="4">
        <dgm:presLayoutVars>
          <dgm:bulletEnabled val="1"/>
        </dgm:presLayoutVars>
      </dgm:prSet>
      <dgm:spPr/>
    </dgm:pt>
    <dgm:pt modelId="{A29C51F8-B13D-414A-8DFC-6DE86C607BD6}" type="pres">
      <dgm:prSet presAssocID="{3797E33B-1A6D-4544-B950-34F4FF3A11E6}" presName="spaceBetweenRectangles" presStyleCnt="0"/>
      <dgm:spPr/>
    </dgm:pt>
    <dgm:pt modelId="{CB1FAA5C-8684-455E-9350-30CCB620E59A}" type="pres">
      <dgm:prSet presAssocID="{12015A88-7ABF-4445-B2E7-E3844AC7980B}" presName="parentLin" presStyleCnt="0"/>
      <dgm:spPr/>
    </dgm:pt>
    <dgm:pt modelId="{702F97A8-505D-4F25-B692-21FEAB1FE526}" type="pres">
      <dgm:prSet presAssocID="{12015A88-7ABF-4445-B2E7-E3844AC7980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319BA9B-1055-4E43-849E-8E892671BA42}" type="pres">
      <dgm:prSet presAssocID="{12015A88-7ABF-4445-B2E7-E3844AC7980B}" presName="parentText" presStyleLbl="node1" presStyleIdx="3" presStyleCnt="4" custScaleX="132967" custScaleY="52484" custLinFactNeighborX="-100000" custLinFactNeighborY="233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E08C9-7402-46D7-8F27-F26C589DF1B2}" type="pres">
      <dgm:prSet presAssocID="{12015A88-7ABF-4445-B2E7-E3844AC7980B}" presName="negativeSpace" presStyleCnt="0"/>
      <dgm:spPr/>
    </dgm:pt>
    <dgm:pt modelId="{06F7E39D-2E6B-4407-BBCC-A4887EC8BA42}" type="pres">
      <dgm:prSet presAssocID="{12015A88-7ABF-4445-B2E7-E3844AC798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43D662A-1DB4-43FC-BC70-166DACDC314C}" type="presOf" srcId="{6F7C29D1-218A-48EF-A0FD-919D9A870353}" destId="{9A335D20-8205-414D-82B3-681178D4B863}" srcOrd="1" destOrd="0" presId="urn:microsoft.com/office/officeart/2005/8/layout/list1"/>
    <dgm:cxn modelId="{2A376DAC-277A-449C-81C4-A341E9BA6930}" type="presOf" srcId="{9C238639-96A5-4F5C-99E9-E2E5D97F1CDD}" destId="{22B746D9-6935-47AA-8125-F5EE95BFEEF1}" srcOrd="1" destOrd="0" presId="urn:microsoft.com/office/officeart/2005/8/layout/list1"/>
    <dgm:cxn modelId="{90771931-C731-42E6-955C-527E7EB7C48B}" srcId="{F13F1A5A-D0F3-4230-BE77-95E1F686FE5A}" destId="{12015A88-7ABF-4445-B2E7-E3844AC7980B}" srcOrd="3" destOrd="0" parTransId="{2925BCE5-F802-4431-9948-9A5471624BF6}" sibTransId="{0379A625-1070-4E26-A092-5D822F04E6EC}"/>
    <dgm:cxn modelId="{84830A85-1B95-44EE-9F2D-F40D14972A92}" type="presOf" srcId="{12015A88-7ABF-4445-B2E7-E3844AC7980B}" destId="{702F97A8-505D-4F25-B692-21FEAB1FE526}" srcOrd="0" destOrd="0" presId="urn:microsoft.com/office/officeart/2005/8/layout/list1"/>
    <dgm:cxn modelId="{D564FBE5-F51E-4E9E-8D40-2976823E4FFE}" srcId="{F13F1A5A-D0F3-4230-BE77-95E1F686FE5A}" destId="{6F7C29D1-218A-48EF-A0FD-919D9A870353}" srcOrd="2" destOrd="0" parTransId="{2730D9A9-6FA5-4852-8389-ACF779499238}" sibTransId="{3797E33B-1A6D-4544-B950-34F4FF3A11E6}"/>
    <dgm:cxn modelId="{BFAC7003-325E-46F7-B17D-42D9A506A666}" type="presOf" srcId="{F13F1A5A-D0F3-4230-BE77-95E1F686FE5A}" destId="{BFCDA291-3986-42CB-8230-95B9111F9F1A}" srcOrd="0" destOrd="0" presId="urn:microsoft.com/office/officeart/2005/8/layout/list1"/>
    <dgm:cxn modelId="{C2181489-9999-47D6-A91B-C048174B9F7D}" type="presOf" srcId="{9C238639-96A5-4F5C-99E9-E2E5D97F1CDD}" destId="{65A719C1-496E-4FE9-AF4A-A309B7E1225D}" srcOrd="0" destOrd="0" presId="urn:microsoft.com/office/officeart/2005/8/layout/list1"/>
    <dgm:cxn modelId="{9F29ED8B-278D-4A45-BB33-E073559E0386}" type="presOf" srcId="{6F7C29D1-218A-48EF-A0FD-919D9A870353}" destId="{E652CE3A-E8AF-4432-93D3-5B7D4200EB59}" srcOrd="0" destOrd="0" presId="urn:microsoft.com/office/officeart/2005/8/layout/list1"/>
    <dgm:cxn modelId="{2EC0180D-9F09-4D8B-9FCC-A67FFAF10613}" srcId="{F13F1A5A-D0F3-4230-BE77-95E1F686FE5A}" destId="{9C238639-96A5-4F5C-99E9-E2E5D97F1CDD}" srcOrd="1" destOrd="0" parTransId="{258CB24B-769D-4176-9150-6A018FC50F91}" sibTransId="{79DFA64A-C867-4F1E-834F-DCE3672B541F}"/>
    <dgm:cxn modelId="{35ADC061-87D4-4D9F-A0B4-044CE605D4FB}" type="presOf" srcId="{630E4245-30B2-4300-8F17-53AA9D784915}" destId="{DE1FDA5A-1A00-4848-A2F8-E647A6B6205A}" srcOrd="1" destOrd="0" presId="urn:microsoft.com/office/officeart/2005/8/layout/list1"/>
    <dgm:cxn modelId="{8F5D6A1C-555C-4C82-93B9-A1A9023F2E4C}" type="presOf" srcId="{12015A88-7ABF-4445-B2E7-E3844AC7980B}" destId="{0319BA9B-1055-4E43-849E-8E892671BA42}" srcOrd="1" destOrd="0" presId="urn:microsoft.com/office/officeart/2005/8/layout/list1"/>
    <dgm:cxn modelId="{C89EE861-A46E-40BB-98EB-176365721B5F}" type="presOf" srcId="{630E4245-30B2-4300-8F17-53AA9D784915}" destId="{346F6471-A151-43E7-B316-257CAA20918A}" srcOrd="0" destOrd="0" presId="urn:microsoft.com/office/officeart/2005/8/layout/list1"/>
    <dgm:cxn modelId="{567749E4-59D2-4F5D-B2A5-B4B812E48107}" srcId="{F13F1A5A-D0F3-4230-BE77-95E1F686FE5A}" destId="{630E4245-30B2-4300-8F17-53AA9D784915}" srcOrd="0" destOrd="0" parTransId="{60EC14D7-BB17-4BF7-BEE0-5E199E46FC09}" sibTransId="{0D0E65FC-2AA8-43BA-9225-7D3131C52F30}"/>
    <dgm:cxn modelId="{AD267E09-F5C5-4FAC-A0BB-D9F8B6E59BB8}" type="presParOf" srcId="{BFCDA291-3986-42CB-8230-95B9111F9F1A}" destId="{C2F96E90-90F3-4EF2-BF26-53EEF33725FB}" srcOrd="0" destOrd="0" presId="urn:microsoft.com/office/officeart/2005/8/layout/list1"/>
    <dgm:cxn modelId="{D6ACDDCF-0B94-468B-BD5E-C25FA7DFD3E9}" type="presParOf" srcId="{C2F96E90-90F3-4EF2-BF26-53EEF33725FB}" destId="{346F6471-A151-43E7-B316-257CAA20918A}" srcOrd="0" destOrd="0" presId="urn:microsoft.com/office/officeart/2005/8/layout/list1"/>
    <dgm:cxn modelId="{C75A9091-363C-47EF-ADE8-02CBD7480DEA}" type="presParOf" srcId="{C2F96E90-90F3-4EF2-BF26-53EEF33725FB}" destId="{DE1FDA5A-1A00-4848-A2F8-E647A6B6205A}" srcOrd="1" destOrd="0" presId="urn:microsoft.com/office/officeart/2005/8/layout/list1"/>
    <dgm:cxn modelId="{B1581FD3-6F9E-4BF1-B513-12533A753B3B}" type="presParOf" srcId="{BFCDA291-3986-42CB-8230-95B9111F9F1A}" destId="{0CB1831A-34B8-4F1E-952B-D8EAE33CE427}" srcOrd="1" destOrd="0" presId="urn:microsoft.com/office/officeart/2005/8/layout/list1"/>
    <dgm:cxn modelId="{E586347E-4F83-4581-816D-741A87CEA297}" type="presParOf" srcId="{BFCDA291-3986-42CB-8230-95B9111F9F1A}" destId="{E6AD1B4D-A432-40A8-B9BB-873638A197A6}" srcOrd="2" destOrd="0" presId="urn:microsoft.com/office/officeart/2005/8/layout/list1"/>
    <dgm:cxn modelId="{B76FD7B2-0CF0-4B26-9640-86E0E8ED791A}" type="presParOf" srcId="{BFCDA291-3986-42CB-8230-95B9111F9F1A}" destId="{57F6EA45-6C32-452B-8882-A20F4CF6FE2A}" srcOrd="3" destOrd="0" presId="urn:microsoft.com/office/officeart/2005/8/layout/list1"/>
    <dgm:cxn modelId="{FAE8527C-7EF2-4519-B16C-9E010CB3D143}" type="presParOf" srcId="{BFCDA291-3986-42CB-8230-95B9111F9F1A}" destId="{CAD4653F-77EE-44DC-89EF-DB9F44E0C9A1}" srcOrd="4" destOrd="0" presId="urn:microsoft.com/office/officeart/2005/8/layout/list1"/>
    <dgm:cxn modelId="{5FCDC4DD-921D-4264-BA31-4CC55052AF00}" type="presParOf" srcId="{CAD4653F-77EE-44DC-89EF-DB9F44E0C9A1}" destId="{65A719C1-496E-4FE9-AF4A-A309B7E1225D}" srcOrd="0" destOrd="0" presId="urn:microsoft.com/office/officeart/2005/8/layout/list1"/>
    <dgm:cxn modelId="{6213F607-65A3-4CB8-BA16-1B28A587B21D}" type="presParOf" srcId="{CAD4653F-77EE-44DC-89EF-DB9F44E0C9A1}" destId="{22B746D9-6935-47AA-8125-F5EE95BFEEF1}" srcOrd="1" destOrd="0" presId="urn:microsoft.com/office/officeart/2005/8/layout/list1"/>
    <dgm:cxn modelId="{525C5D77-9CBE-4897-BBEB-F4527CC12E20}" type="presParOf" srcId="{BFCDA291-3986-42CB-8230-95B9111F9F1A}" destId="{5ACD8E18-CDA5-4897-8F5F-31A8EF7FC2B1}" srcOrd="5" destOrd="0" presId="urn:microsoft.com/office/officeart/2005/8/layout/list1"/>
    <dgm:cxn modelId="{8A1F8641-2FD6-435E-AA98-FA2FAEA5767D}" type="presParOf" srcId="{BFCDA291-3986-42CB-8230-95B9111F9F1A}" destId="{603DE200-1553-4995-9BCB-7DD060B86AD1}" srcOrd="6" destOrd="0" presId="urn:microsoft.com/office/officeart/2005/8/layout/list1"/>
    <dgm:cxn modelId="{7366D04E-DB02-4E96-ACA1-E335C3D331A8}" type="presParOf" srcId="{BFCDA291-3986-42CB-8230-95B9111F9F1A}" destId="{D46C04C6-42DE-492A-B233-5E33097C534F}" srcOrd="7" destOrd="0" presId="urn:microsoft.com/office/officeart/2005/8/layout/list1"/>
    <dgm:cxn modelId="{5E216C5A-36C9-4932-851F-0BEB2D0984AD}" type="presParOf" srcId="{BFCDA291-3986-42CB-8230-95B9111F9F1A}" destId="{52C162B3-AA9E-40F4-9A4F-B2C53FA2BB83}" srcOrd="8" destOrd="0" presId="urn:microsoft.com/office/officeart/2005/8/layout/list1"/>
    <dgm:cxn modelId="{E4B78F06-2D54-4B70-9354-4492FDB6D3C1}" type="presParOf" srcId="{52C162B3-AA9E-40F4-9A4F-B2C53FA2BB83}" destId="{E652CE3A-E8AF-4432-93D3-5B7D4200EB59}" srcOrd="0" destOrd="0" presId="urn:microsoft.com/office/officeart/2005/8/layout/list1"/>
    <dgm:cxn modelId="{260FD68C-3E03-48EA-A9D9-73FE7D59ABD2}" type="presParOf" srcId="{52C162B3-AA9E-40F4-9A4F-B2C53FA2BB83}" destId="{9A335D20-8205-414D-82B3-681178D4B863}" srcOrd="1" destOrd="0" presId="urn:microsoft.com/office/officeart/2005/8/layout/list1"/>
    <dgm:cxn modelId="{17CF4273-65BD-4421-A74B-11AE22EFB41F}" type="presParOf" srcId="{BFCDA291-3986-42CB-8230-95B9111F9F1A}" destId="{387A0835-466D-4AAF-B98C-1CC15C3CC342}" srcOrd="9" destOrd="0" presId="urn:microsoft.com/office/officeart/2005/8/layout/list1"/>
    <dgm:cxn modelId="{8F8B5791-F4CB-4A0C-8A25-C487D41A8A84}" type="presParOf" srcId="{BFCDA291-3986-42CB-8230-95B9111F9F1A}" destId="{F55C575F-7242-4E0D-9ED5-7EC1AE9D7E1D}" srcOrd="10" destOrd="0" presId="urn:microsoft.com/office/officeart/2005/8/layout/list1"/>
    <dgm:cxn modelId="{60F045DD-8A18-4033-B830-00C7EB1230A3}" type="presParOf" srcId="{BFCDA291-3986-42CB-8230-95B9111F9F1A}" destId="{A29C51F8-B13D-414A-8DFC-6DE86C607BD6}" srcOrd="11" destOrd="0" presId="urn:microsoft.com/office/officeart/2005/8/layout/list1"/>
    <dgm:cxn modelId="{859A8049-5FDC-4D82-8897-CEFFBF47A405}" type="presParOf" srcId="{BFCDA291-3986-42CB-8230-95B9111F9F1A}" destId="{CB1FAA5C-8684-455E-9350-30CCB620E59A}" srcOrd="12" destOrd="0" presId="urn:microsoft.com/office/officeart/2005/8/layout/list1"/>
    <dgm:cxn modelId="{3CB5C6FF-21AB-49FC-B9E2-6958C8F2D3CE}" type="presParOf" srcId="{CB1FAA5C-8684-455E-9350-30CCB620E59A}" destId="{702F97A8-505D-4F25-B692-21FEAB1FE526}" srcOrd="0" destOrd="0" presId="urn:microsoft.com/office/officeart/2005/8/layout/list1"/>
    <dgm:cxn modelId="{5B111AA1-BB36-4FB3-BD3F-C28A61504AAB}" type="presParOf" srcId="{CB1FAA5C-8684-455E-9350-30CCB620E59A}" destId="{0319BA9B-1055-4E43-849E-8E892671BA42}" srcOrd="1" destOrd="0" presId="urn:microsoft.com/office/officeart/2005/8/layout/list1"/>
    <dgm:cxn modelId="{D120410B-8DDC-4747-BEAD-F79D7F0741A1}" type="presParOf" srcId="{BFCDA291-3986-42CB-8230-95B9111F9F1A}" destId="{E4DE08C9-7402-46D7-8F27-F26C589DF1B2}" srcOrd="13" destOrd="0" presId="urn:microsoft.com/office/officeart/2005/8/layout/list1"/>
    <dgm:cxn modelId="{46441E31-0336-47FB-97C0-6F4BBCEA9C32}" type="presParOf" srcId="{BFCDA291-3986-42CB-8230-95B9111F9F1A}" destId="{06F7E39D-2E6B-4407-BBCC-A4887EC8BA4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44DD0-BE54-4D4D-BDB3-BF91AE1FC2CA}">
      <dsp:nvSpPr>
        <dsp:cNvPr id="0" name=""/>
        <dsp:cNvSpPr/>
      </dsp:nvSpPr>
      <dsp:spPr>
        <a:xfrm>
          <a:off x="2995935" y="2209806"/>
          <a:ext cx="1323329" cy="1323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>
        <a:off x="3189732" y="2403603"/>
        <a:ext cx="935735" cy="935735"/>
      </dsp:txXfrm>
    </dsp:sp>
    <dsp:sp modelId="{E91DAB39-5B82-442B-A03B-A0B47FE6CFD8}">
      <dsp:nvSpPr>
        <dsp:cNvPr id="0" name=""/>
        <dsp:cNvSpPr/>
      </dsp:nvSpPr>
      <dsp:spPr>
        <a:xfrm rot="16200000">
          <a:off x="3440633" y="1557381"/>
          <a:ext cx="433932" cy="510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505723" y="1724605"/>
        <a:ext cx="303752" cy="306402"/>
      </dsp:txXfrm>
    </dsp:sp>
    <dsp:sp modelId="{AA7DFC0E-B43F-4FCE-B8F2-5F2F00AD7C33}">
      <dsp:nvSpPr>
        <dsp:cNvPr id="0" name=""/>
        <dsp:cNvSpPr/>
      </dsp:nvSpPr>
      <dsp:spPr>
        <a:xfrm>
          <a:off x="2590800" y="-36364"/>
          <a:ext cx="2133598" cy="1427430"/>
        </a:xfrm>
        <a:prstGeom prst="ellipse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পারিবারিক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সমস্যা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903258" y="172678"/>
        <a:ext cx="1508682" cy="1009346"/>
      </dsp:txXfrm>
    </dsp:sp>
    <dsp:sp modelId="{81502896-3AA3-4C9D-A652-344EA701CD5D}">
      <dsp:nvSpPr>
        <dsp:cNvPr id="0" name=""/>
        <dsp:cNvSpPr/>
      </dsp:nvSpPr>
      <dsp:spPr>
        <a:xfrm rot="21450552">
          <a:off x="4411243" y="2578489"/>
          <a:ext cx="223555" cy="510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2185134"/>
                <a:satOff val="-2592"/>
                <a:lumOff val="-137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411275" y="2682080"/>
        <a:ext cx="156489" cy="306402"/>
      </dsp:txXfrm>
    </dsp:sp>
    <dsp:sp modelId="{8224B734-866C-4400-8BCC-3CCB8F85D883}">
      <dsp:nvSpPr>
        <dsp:cNvPr id="0" name=""/>
        <dsp:cNvSpPr/>
      </dsp:nvSpPr>
      <dsp:spPr>
        <a:xfrm>
          <a:off x="4738710" y="1911301"/>
          <a:ext cx="2043089" cy="1737407"/>
        </a:xfrm>
        <a:prstGeom prst="ellipse">
          <a:avLst/>
        </a:prstGeom>
        <a:gradFill rotWithShape="0">
          <a:gsLst>
            <a:gs pos="28000">
              <a:schemeClr val="accent2">
                <a:hueOff val="-2185134"/>
                <a:satOff val="-2592"/>
                <a:lumOff val="-137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অর্থনৈতিক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সমস্যা</a:t>
          </a:r>
          <a:endParaRPr lang="en-US" sz="2800" kern="1200" dirty="0"/>
        </a:p>
      </dsp:txBody>
      <dsp:txXfrm>
        <a:off x="5037913" y="2165738"/>
        <a:ext cx="1444683" cy="1228533"/>
      </dsp:txXfrm>
    </dsp:sp>
    <dsp:sp modelId="{E3409F81-CFAE-4654-8344-AE259E99E665}">
      <dsp:nvSpPr>
        <dsp:cNvPr id="0" name=""/>
        <dsp:cNvSpPr/>
      </dsp:nvSpPr>
      <dsp:spPr>
        <a:xfrm rot="5400000">
          <a:off x="3530182" y="3510998"/>
          <a:ext cx="254835" cy="510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4370269"/>
                <a:satOff val="-5184"/>
                <a:lumOff val="-2745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568407" y="3574907"/>
        <a:ext cx="178385" cy="306402"/>
      </dsp:txXfrm>
    </dsp:sp>
    <dsp:sp modelId="{62F5ED6B-0A5A-4CA9-8B61-0F853AB94493}">
      <dsp:nvSpPr>
        <dsp:cNvPr id="0" name=""/>
        <dsp:cNvSpPr/>
      </dsp:nvSpPr>
      <dsp:spPr>
        <a:xfrm>
          <a:off x="2636055" y="4013957"/>
          <a:ext cx="2043089" cy="1737407"/>
        </a:xfrm>
        <a:prstGeom prst="ellipse">
          <a:avLst/>
        </a:prstGeom>
        <a:gradFill rotWithShape="0">
          <a:gsLst>
            <a:gs pos="28000">
              <a:schemeClr val="accent2">
                <a:hueOff val="-4370269"/>
                <a:satOff val="-5184"/>
                <a:lumOff val="-2745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সাংস্কৃতিক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সমস্যা</a:t>
          </a:r>
          <a:endParaRPr lang="en-US" sz="2800" kern="1200" dirty="0"/>
        </a:p>
      </dsp:txBody>
      <dsp:txXfrm>
        <a:off x="2935258" y="4268394"/>
        <a:ext cx="1444683" cy="1228533"/>
      </dsp:txXfrm>
    </dsp:sp>
    <dsp:sp modelId="{DAA19E1E-4213-4554-A423-10A0CBF4F555}">
      <dsp:nvSpPr>
        <dsp:cNvPr id="0" name=""/>
        <dsp:cNvSpPr/>
      </dsp:nvSpPr>
      <dsp:spPr>
        <a:xfrm rot="10949448">
          <a:off x="2680400" y="2578489"/>
          <a:ext cx="223555" cy="5106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8000">
              <a:schemeClr val="accent2">
                <a:hueOff val="-6555403"/>
                <a:satOff val="-7776"/>
                <a:lumOff val="-41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747434" y="2682080"/>
        <a:ext cx="156489" cy="306402"/>
      </dsp:txXfrm>
    </dsp:sp>
    <dsp:sp modelId="{98F19602-2973-4136-AC7C-6499D804E603}">
      <dsp:nvSpPr>
        <dsp:cNvPr id="0" name=""/>
        <dsp:cNvSpPr/>
      </dsp:nvSpPr>
      <dsp:spPr>
        <a:xfrm>
          <a:off x="533399" y="1911301"/>
          <a:ext cx="2043089" cy="1737407"/>
        </a:xfrm>
        <a:prstGeom prst="ellipse">
          <a:avLst/>
        </a:prstGeom>
        <a:gradFill rotWithShape="0">
          <a:gsLst>
            <a:gs pos="28000">
              <a:schemeClr val="accent2">
                <a:hueOff val="-6555403"/>
                <a:satOff val="-7776"/>
                <a:lumOff val="-411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মনস্তাত্ত্বিক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সমস্যা</a:t>
          </a:r>
          <a:endParaRPr lang="en-US" sz="2800" kern="1200" dirty="0"/>
        </a:p>
      </dsp:txBody>
      <dsp:txXfrm>
        <a:off x="832602" y="2165738"/>
        <a:ext cx="1444683" cy="1228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D1B4D-A432-40A8-B9BB-873638A197A6}">
      <dsp:nvSpPr>
        <dsp:cNvPr id="0" name=""/>
        <dsp:cNvSpPr/>
      </dsp:nvSpPr>
      <dsp:spPr>
        <a:xfrm>
          <a:off x="0" y="52402"/>
          <a:ext cx="7696200" cy="120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DA5A-1A00-4848-A2F8-E647A6B6205A}">
      <dsp:nvSpPr>
        <dsp:cNvPr id="0" name=""/>
        <dsp:cNvSpPr/>
      </dsp:nvSpPr>
      <dsp:spPr>
        <a:xfrm>
          <a:off x="0" y="347966"/>
          <a:ext cx="7163384" cy="7436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আমাদের সমাজে প্রবীণদের অবস্থা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6303" y="384269"/>
        <a:ext cx="7090778" cy="671071"/>
      </dsp:txXfrm>
    </dsp:sp>
    <dsp:sp modelId="{603DE200-1553-4995-9BCB-7DD060B86AD1}">
      <dsp:nvSpPr>
        <dsp:cNvPr id="0" name=""/>
        <dsp:cNvSpPr/>
      </dsp:nvSpPr>
      <dsp:spPr>
        <a:xfrm>
          <a:off x="0" y="1556400"/>
          <a:ext cx="7696200" cy="120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746D9-6935-47AA-8125-F5EE95BFEEF1}">
      <dsp:nvSpPr>
        <dsp:cNvPr id="0" name=""/>
        <dsp:cNvSpPr/>
      </dsp:nvSpPr>
      <dsp:spPr>
        <a:xfrm>
          <a:off x="0" y="1851963"/>
          <a:ext cx="7163384" cy="7436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উপার্জন করতে পারে না বলে পরিবারে তাঁদের গুরত্ব কমে যায়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303" y="1888266"/>
        <a:ext cx="7090778" cy="671071"/>
      </dsp:txXfrm>
    </dsp:sp>
    <dsp:sp modelId="{F55C575F-7242-4E0D-9ED5-7EC1AE9D7E1D}">
      <dsp:nvSpPr>
        <dsp:cNvPr id="0" name=""/>
        <dsp:cNvSpPr/>
      </dsp:nvSpPr>
      <dsp:spPr>
        <a:xfrm>
          <a:off x="0" y="3060397"/>
          <a:ext cx="7696200" cy="120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35D20-8205-414D-82B3-681178D4B863}">
      <dsp:nvSpPr>
        <dsp:cNvPr id="0" name=""/>
        <dsp:cNvSpPr/>
      </dsp:nvSpPr>
      <dsp:spPr>
        <a:xfrm>
          <a:off x="0" y="3355960"/>
          <a:ext cx="7163384" cy="7436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তাঁদেরকে  জীবনের মৌলিক চাহিদাগুলো পূরণ করার জন্য অন্যের উপর নির্ভর করতে হয়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303" y="3392263"/>
        <a:ext cx="7090778" cy="671071"/>
      </dsp:txXfrm>
    </dsp:sp>
    <dsp:sp modelId="{06F7E39D-2E6B-4407-BBCC-A4887EC8BA42}">
      <dsp:nvSpPr>
        <dsp:cNvPr id="0" name=""/>
        <dsp:cNvSpPr/>
      </dsp:nvSpPr>
      <dsp:spPr>
        <a:xfrm>
          <a:off x="0" y="4564394"/>
          <a:ext cx="7696200" cy="120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9BA9B-1055-4E43-849E-8E892671BA42}">
      <dsp:nvSpPr>
        <dsp:cNvPr id="0" name=""/>
        <dsp:cNvSpPr/>
      </dsp:nvSpPr>
      <dsp:spPr>
        <a:xfrm>
          <a:off x="0" y="4859958"/>
          <a:ext cx="7163384" cy="7436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ফলে তাঁদের মধ্যে একরকম হীনন্মন্যতার সৃষ্টি হয়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303" y="4896261"/>
        <a:ext cx="7090778" cy="671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A7CA9-3642-4150-BC44-2DBB3BB8C2BD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B9A40-FAA5-4D25-81EF-CC753D6F2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9A40-FAA5-4D25-81EF-CC753D6F2C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0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9A40-FAA5-4D25-81EF-CC753D6F2C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" b="97193" l="4375" r="9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105977"/>
            <a:ext cx="6001056" cy="4675823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886200" y="533400"/>
            <a:ext cx="4953000" cy="1066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0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5600"/>
            <a:ext cx="4038600" cy="605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029200" y="1447800"/>
            <a:ext cx="35052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প্রবীণরা তাদের জ্ঞান ও অভিজ্ঞতা দিয়ে আমাদের সাহায্য করে থাকে , এজন্য এদেরকে মূল্যবান মানব সম্পদ বলা হয়।</a:t>
            </a:r>
          </a:p>
        </p:txBody>
      </p:sp>
    </p:spTree>
    <p:extLst>
      <p:ext uri="{BB962C8B-B14F-4D97-AF65-F5344CB8AC3E}">
        <p14:creationId xmlns:p14="http://schemas.microsoft.com/office/powerpoint/2010/main" val="407730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4" y="310504"/>
            <a:ext cx="3652296" cy="1911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05" y="3657600"/>
            <a:ext cx="3881908" cy="2057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0500" r="9432"/>
          <a:stretch/>
        </p:blipFill>
        <p:spPr>
          <a:xfrm>
            <a:off x="5239988" y="3755819"/>
            <a:ext cx="3630014" cy="1959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85" y="348604"/>
            <a:ext cx="3537133" cy="1937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76800" y="5791200"/>
            <a:ext cx="4995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প্রবীণদের সাথে সঙ্গ দেওয়া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4520" y="2286000"/>
            <a:ext cx="502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মত বিনিময় করা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684" y="5867400"/>
            <a:ext cx="393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দুঃখ-কষ্ট ভাগাভাগি করা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-51316" y="2195349"/>
            <a:ext cx="365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আনন্দময় পরিবেশ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6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277850"/>
            <a:ext cx="681292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 প্রবীণদের অনেক সময় বোঝা বা অপ্রয়োজনীয় বিবেচনা করা হয়।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766" y="4854714"/>
            <a:ext cx="673135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মতামতকে গুরুত্ব দেওয়া হয়না।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"/>
          <a:stretch/>
        </p:blipFill>
        <p:spPr>
          <a:xfrm>
            <a:off x="2362200" y="291253"/>
            <a:ext cx="4267200" cy="2832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94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86889"/>
            <a:ext cx="1555585" cy="165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94983"/>
            <a:ext cx="1981200" cy="1503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25189"/>
            <a:ext cx="1752600" cy="1354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5715000"/>
            <a:ext cx="7010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দল 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প্রবীণ ব্যক্তিটি কোন জাতীয় সমস্যায় ভুগছেন তা চিহ্নিত করে  বিশ্লেষণ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6934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দল 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প্রবীণ ব্যক্তিটি কোন জাতীয় সমস্যায় ভুগছেন তা চিহ্নিত করে  বিশ্লেষণ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7010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দল , ক চিত্রের প্রবীণ ব্যক্তিটি কোন জাতীয় সমস্যায় ভুগছেন তা চিহ্নিত করে  বিশ্লেষণ কর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581870"/>
            <a:ext cx="190500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734270"/>
            <a:ext cx="182880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429470"/>
            <a:ext cx="1600200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 -ক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268069"/>
            <a:ext cx="2743200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4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136" y="2158425"/>
            <a:ext cx="81180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অনেক সময় প্রবীণদের কী হিসেবে গণ্য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86100"/>
            <a:ext cx="8153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২। প্রবীণরা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কী দিয়ে সাহায্য করতে পারেন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762000"/>
            <a:ext cx="2743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69773"/>
            <a:ext cx="8153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পৃথিবীর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কোথায় প্রবীণদের নানারকম সুযোগ – সুবিধা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8153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আমাদের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দেশে কোন বয়সীদের প্রবীণ হিসাবে গণ্য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133600"/>
            <a:ext cx="8153400" cy="2819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21336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 কোন প্রবীণ ব্যক্তি যেসব সমস্যার সম্মুখীন হন তার তালিকা কর।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200400" y="685800"/>
            <a:ext cx="2514600" cy="6858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3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4817952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381000"/>
            <a:ext cx="3962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3708400"/>
            <a:ext cx="3733800" cy="3124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মোঃ শহিদুল ইসলাম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defRPr/>
            </a:pPr>
            <a:r>
              <a:rPr lang="bn-BD" sz="32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সহকারী শিক্ষক (কম্পিউটার)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defRPr/>
            </a:pPr>
            <a:r>
              <a:rPr lang="bn-BD" sz="32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গাড়ীদহ দাখিল মাদরাসা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pPr algn="ctr">
              <a:defRPr/>
            </a:pPr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শেরপুর,বগুড়া।</a:t>
            </a:r>
          </a:p>
          <a:p>
            <a:pPr algn="ctr">
              <a:defRPr/>
            </a:pPr>
            <a:endParaRPr lang="en-US" sz="32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80" y="533400"/>
            <a:ext cx="4377519" cy="3124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বাংলাদেশ ও বিশ্বপরিচয়</a:t>
            </a: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সপ্তম </a:t>
            </a:r>
          </a:p>
          <a:p>
            <a:pPr algn="ctr">
              <a:defRPr/>
            </a:pPr>
            <a:r>
              <a:rPr lang="bn-BD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4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ক্লাস- ০১</a:t>
            </a:r>
            <a:endParaRPr lang="bn-BD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0" y="381000"/>
            <a:ext cx="3581400" cy="32766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SHAHIDUL ISLAM\Desktop\hg\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648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2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98897"/>
            <a:ext cx="5227698" cy="3246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381000" y="228600"/>
            <a:ext cx="5303899" cy="2971800"/>
            <a:chOff x="457200" y="228600"/>
            <a:chExt cx="5303899" cy="2971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2" r="16939"/>
            <a:stretch/>
          </p:blipFill>
          <p:spPr>
            <a:xfrm>
              <a:off x="457200" y="228600"/>
              <a:ext cx="2909283" cy="29718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45" r="23677"/>
            <a:stretch/>
          </p:blipFill>
          <p:spPr>
            <a:xfrm>
              <a:off x="3200400" y="228600"/>
              <a:ext cx="2560699" cy="29718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8" name="Rectangle 7"/>
          <p:cNvSpPr/>
          <p:nvPr/>
        </p:nvSpPr>
        <p:spPr>
          <a:xfrm>
            <a:off x="5723568" y="2133600"/>
            <a:ext cx="3505200" cy="141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 প্রবীণদের অবস্থান</a:t>
            </a:r>
          </a:p>
          <a:p>
            <a:pPr algn="ctr"/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0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84055"/>
            <a:ext cx="7924799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১।প্রবীণ কারা তা বলতে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প্রবীণদের সমস্যা গুলো ঊল্লেখ করতে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সমাজে প্রবীণদের অবস্থা সম্পর্কে ব্যাখ্যা করতে পারবে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28600"/>
            <a:ext cx="2667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SHAHIDUL ISLAM\Desktop\hg\y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8458199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HIDUL ISLAM\Desktop\hg\y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0025"/>
            <a:ext cx="1676401" cy="11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1300"/>
            <a:ext cx="1676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9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03204"/>
            <a:ext cx="2123755" cy="2396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13192"/>
            <a:ext cx="2037464" cy="2452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r="19648"/>
          <a:stretch/>
        </p:blipFill>
        <p:spPr>
          <a:xfrm>
            <a:off x="304800" y="1413192"/>
            <a:ext cx="2209800" cy="2396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71799" y="179765"/>
            <a:ext cx="2733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প্রবীণ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কারা?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সাধারণত ষাটোর্ধ্ব বয়সের মানুষকে প্রবীণ বলে গণ্য করা হয়।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12763697"/>
              </p:ext>
            </p:extLst>
          </p:nvPr>
        </p:nvGraphicFramePr>
        <p:xfrm>
          <a:off x="990600" y="914400"/>
          <a:ext cx="7315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743200" y="152400"/>
            <a:ext cx="3505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প্রবীণদের সমস্যা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4586" t="9707" r="7029" b="9245"/>
          <a:stretch/>
        </p:blipFill>
        <p:spPr>
          <a:xfrm>
            <a:off x="355939" y="4702327"/>
            <a:ext cx="2996861" cy="1850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8400" y="838200"/>
            <a:ext cx="2728676" cy="18168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193" y="908719"/>
            <a:ext cx="2996861" cy="1746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 descr="18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4661714"/>
            <a:ext cx="2804875" cy="2023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160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644DD0-BE54-4D4D-BDB3-BF91AE1FC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99644DD0-BE54-4D4D-BDB3-BF91AE1FC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1DAB39-5B82-442B-A03B-A0B47FE6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E91DAB39-5B82-442B-A03B-A0B47FE6C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7DFC0E-B43F-4FCE-B8F2-5F2F00AD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AA7DFC0E-B43F-4FCE-B8F2-5F2F00AD7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02896-3AA3-4C9D-A652-344EA701C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81502896-3AA3-4C9D-A652-344EA701C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24B734-866C-4400-8BCC-3CCB8F85D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8224B734-866C-4400-8BCC-3CCB8F85D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409F81-CFAE-4654-8344-AE259E99E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E3409F81-CFAE-4654-8344-AE259E99E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5ED6B-0A5A-4CA9-8B61-0F853AB94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62F5ED6B-0A5A-4CA9-8B61-0F853AB94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19E1E-4213-4554-A423-10A0CBF4F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DAA19E1E-4213-4554-A423-10A0CBF4F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F19602-2973-4136-AC7C-6499D804E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">
                                            <p:graphicEl>
                                              <a:dgm id="{98F19602-2973-4136-AC7C-6499D804E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3935660"/>
              </p:ext>
            </p:extLst>
          </p:nvPr>
        </p:nvGraphicFramePr>
        <p:xfrm>
          <a:off x="685800" y="381000"/>
          <a:ext cx="7696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96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FDA5A-1A00-4848-A2F8-E647A6B62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E1FDA5A-1A00-4848-A2F8-E647A6B62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D1B4D-A432-40A8-B9BB-873638A1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E6AD1B4D-A432-40A8-B9BB-873638A1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746D9-6935-47AA-8125-F5EE95BFE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22B746D9-6935-47AA-8125-F5EE95BFE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E200-1553-4995-9BCB-7DD060B86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603DE200-1553-4995-9BCB-7DD060B86A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335D20-8205-414D-82B3-681178D4B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A335D20-8205-414D-82B3-681178D4B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C575F-7242-4E0D-9ED5-7EC1AE9D7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F55C575F-7242-4E0D-9ED5-7EC1AE9D7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9BA9B-1055-4E43-849E-8E892671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0319BA9B-1055-4E43-849E-8E892671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7E39D-2E6B-4407-BBCC-A4887EC8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06F7E39D-2E6B-4407-BBCC-A4887EC8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8070"/>
            <a:ext cx="3697358" cy="2536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238" y="1116242"/>
            <a:ext cx="3381568" cy="2198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116242"/>
            <a:ext cx="3482010" cy="21980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90" y="3788070"/>
            <a:ext cx="3381568" cy="2536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57200" y="-228600"/>
            <a:ext cx="8305800" cy="1192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 দেশগুলোতে সরকার প্রবীণদের জন্য সুযোগ – সুবিধার ব্যবস্থা করে থাকে </a:t>
            </a:r>
          </a:p>
        </p:txBody>
      </p:sp>
    </p:spTree>
    <p:extLst>
      <p:ext uri="{BB962C8B-B14F-4D97-AF65-F5344CB8AC3E}">
        <p14:creationId xmlns:p14="http://schemas.microsoft.com/office/powerpoint/2010/main" val="413876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31558"/>
            <a:ext cx="8305800" cy="1192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দেশে  প্রবীণদের সমস্যা ও তাদের অধিকারের বিষয়টি গুরুত্ব দিয়ে বিবেচনা করা হচ্ছে।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/>
        </p:blipFill>
        <p:spPr>
          <a:xfrm>
            <a:off x="4522462" y="1981201"/>
            <a:ext cx="4170620" cy="3301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1"/>
            <a:ext cx="3886199" cy="3301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88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482</TotalTime>
  <Words>317</Words>
  <Application>Microsoft Office PowerPoint</Application>
  <PresentationFormat>On-screen Show (4:3)</PresentationFormat>
  <Paragraphs>63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MOHI UDDIN</dc:creator>
  <cp:lastModifiedBy>SHAHIDUL ISLAM</cp:lastModifiedBy>
  <cp:revision>72</cp:revision>
  <dcterms:created xsi:type="dcterms:W3CDTF">2006-08-16T00:00:00Z</dcterms:created>
  <dcterms:modified xsi:type="dcterms:W3CDTF">2020-01-07T15:01:06Z</dcterms:modified>
</cp:coreProperties>
</file>