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9" r:id="rId7"/>
    <p:sldId id="268" r:id="rId8"/>
    <p:sldId id="271" r:id="rId9"/>
    <p:sldId id="274" r:id="rId10"/>
    <p:sldId id="275" r:id="rId11"/>
    <p:sldId id="272" r:id="rId12"/>
    <p:sldId id="265" r:id="rId13"/>
    <p:sldId id="269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5D176-21DB-4363-9D7F-421573B6ED3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EBBA7-FF13-4A08-8DDA-5F2000CA3546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পরিবেশগত সমস্যা</a:t>
          </a:r>
          <a:endParaRPr lang="en-US" sz="3200" dirty="0"/>
        </a:p>
      </dgm:t>
    </dgm:pt>
    <dgm:pt modelId="{C4826278-8D5B-4A63-B542-EEB148115390}" type="parTrans" cxnId="{7954293D-9395-4536-9B9C-95ABCCDEF5F6}">
      <dgm:prSet/>
      <dgm:spPr/>
      <dgm:t>
        <a:bodyPr/>
        <a:lstStyle/>
        <a:p>
          <a:endParaRPr lang="en-US"/>
        </a:p>
      </dgm:t>
    </dgm:pt>
    <dgm:pt modelId="{4220C3A8-4482-4CD3-864C-3FB1AA2567C1}" type="sibTrans" cxnId="{7954293D-9395-4536-9B9C-95ABCCDEF5F6}">
      <dgm:prSet/>
      <dgm:spPr/>
      <dgm:t>
        <a:bodyPr/>
        <a:lstStyle/>
        <a:p>
          <a:endParaRPr lang="en-US"/>
        </a:p>
      </dgm:t>
    </dgm:pt>
    <dgm:pt modelId="{5C6407CF-C68A-4FE7-BA1D-A1E0D71D1B3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বৈশ্বিক উষ্ণতা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50763D8-F1B4-494A-9CC2-ACA82B3E7395}" type="parTrans" cxnId="{A092152B-F80C-451C-AC93-5AF514730438}">
      <dgm:prSet/>
      <dgm:spPr/>
      <dgm:t>
        <a:bodyPr/>
        <a:lstStyle/>
        <a:p>
          <a:endParaRPr lang="en-US"/>
        </a:p>
      </dgm:t>
    </dgm:pt>
    <dgm:pt modelId="{BAD80FC5-C88B-48BE-8BF6-0A274B27B233}" type="sibTrans" cxnId="{A092152B-F80C-451C-AC93-5AF514730438}">
      <dgm:prSet/>
      <dgm:spPr/>
      <dgm:t>
        <a:bodyPr/>
        <a:lstStyle/>
        <a:p>
          <a:endParaRPr lang="en-US"/>
        </a:p>
      </dgm:t>
    </dgm:pt>
    <dgm:pt modelId="{B7D8FC10-EDBB-41A2-AD73-4FDCF5C7DC2E}">
      <dgm:prSet phldrT="[Text]" custT="1"/>
      <dgm:spPr/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কার্বন দূষণ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0CCCECF-7B3A-4DB8-A4C7-9D64846DDBA3}" type="parTrans" cxnId="{AAF68C57-692F-4DC6-A4A0-5B71C48E2EC4}">
      <dgm:prSet/>
      <dgm:spPr/>
      <dgm:t>
        <a:bodyPr/>
        <a:lstStyle/>
        <a:p>
          <a:endParaRPr lang="en-US"/>
        </a:p>
      </dgm:t>
    </dgm:pt>
    <dgm:pt modelId="{86DC1278-8E21-4CCB-A43A-C69742303C80}" type="sibTrans" cxnId="{AAF68C57-692F-4DC6-A4A0-5B71C48E2EC4}">
      <dgm:prSet/>
      <dgm:spPr/>
      <dgm:t>
        <a:bodyPr/>
        <a:lstStyle/>
        <a:p>
          <a:endParaRPr lang="en-US"/>
        </a:p>
      </dgm:t>
    </dgm:pt>
    <dgm:pt modelId="{786771AC-42A7-4F5E-A06A-2346D37B77A6}">
      <dgm:prSet phldrT="[Text]" custT="1"/>
      <dgm:spPr/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বনশূন্য করা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90F4FD3E-1E61-46B9-A7C4-27CFA56E2D7C}" type="parTrans" cxnId="{BECD0FAD-BB71-4C65-8318-4FA7EE6D26D6}">
      <dgm:prSet/>
      <dgm:spPr/>
      <dgm:t>
        <a:bodyPr/>
        <a:lstStyle/>
        <a:p>
          <a:endParaRPr lang="en-US"/>
        </a:p>
      </dgm:t>
    </dgm:pt>
    <dgm:pt modelId="{E9F09C17-2102-46E5-8FA6-1DBB7D5007D6}" type="sibTrans" cxnId="{BECD0FAD-BB71-4C65-8318-4FA7EE6D26D6}">
      <dgm:prSet/>
      <dgm:spPr/>
      <dgm:t>
        <a:bodyPr/>
        <a:lstStyle/>
        <a:p>
          <a:endParaRPr lang="en-US"/>
        </a:p>
      </dgm:t>
    </dgm:pt>
    <dgm:pt modelId="{F5B90202-4273-4892-818D-E5FBE42F97DC}" type="pres">
      <dgm:prSet presAssocID="{B4D5D176-21DB-4363-9D7F-421573B6ED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ED59A-5038-4E18-B509-E461C352B251}" type="pres">
      <dgm:prSet presAssocID="{287EBBA7-FF13-4A08-8DDA-5F2000CA3546}" presName="centerShape" presStyleLbl="node0" presStyleIdx="0" presStyleCnt="1"/>
      <dgm:spPr/>
      <dgm:t>
        <a:bodyPr/>
        <a:lstStyle/>
        <a:p>
          <a:endParaRPr lang="en-US"/>
        </a:p>
      </dgm:t>
    </dgm:pt>
    <dgm:pt modelId="{515AE7B1-3CC1-4B9F-9AD0-229E7CF26953}" type="pres">
      <dgm:prSet presAssocID="{950763D8-F1B4-494A-9CC2-ACA82B3E739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383FC70D-0878-490C-B0F4-7477306F1E23}" type="pres">
      <dgm:prSet presAssocID="{950763D8-F1B4-494A-9CC2-ACA82B3E739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A6DE33D-DCCC-4B39-9A5C-1A8A066270B0}" type="pres">
      <dgm:prSet presAssocID="{5C6407CF-C68A-4FE7-BA1D-A1E0D71D1B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3DA4-480A-41F0-9107-6B20FADDB2D7}" type="pres">
      <dgm:prSet presAssocID="{F0CCCECF-7B3A-4DB8-A4C7-9D64846DDBA3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16F87A5-4F36-411E-9D28-EA9FA928FA31}" type="pres">
      <dgm:prSet presAssocID="{F0CCCECF-7B3A-4DB8-A4C7-9D64846DDBA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89061B-0BD0-4099-B9ED-C9A2902F0F4E}" type="pres">
      <dgm:prSet presAssocID="{B7D8FC10-EDBB-41A2-AD73-4FDCF5C7DC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CF52A-C460-4C3A-9C1D-471B41A1533C}" type="pres">
      <dgm:prSet presAssocID="{90F4FD3E-1E61-46B9-A7C4-27CFA56E2D7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B731C958-3770-4774-BCD0-978D4A67FAD0}" type="pres">
      <dgm:prSet presAssocID="{90F4FD3E-1E61-46B9-A7C4-27CFA56E2D7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6A26E98-800C-4FFE-8B57-DE08DAE44005}" type="pres">
      <dgm:prSet presAssocID="{786771AC-42A7-4F5E-A06A-2346D37B77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44E89-61F9-44FA-92EF-2A9E30091477}" type="presOf" srcId="{5C6407CF-C68A-4FE7-BA1D-A1E0D71D1B37}" destId="{DA6DE33D-DCCC-4B39-9A5C-1A8A066270B0}" srcOrd="0" destOrd="0" presId="urn:microsoft.com/office/officeart/2005/8/layout/radial5"/>
    <dgm:cxn modelId="{933BDB13-1F88-432B-AD46-FA7CA4472995}" type="presOf" srcId="{90F4FD3E-1E61-46B9-A7C4-27CFA56E2D7C}" destId="{B731C958-3770-4774-BCD0-978D4A67FAD0}" srcOrd="1" destOrd="0" presId="urn:microsoft.com/office/officeart/2005/8/layout/radial5"/>
    <dgm:cxn modelId="{726B68B5-0279-42C5-BF7B-A999EA4F1211}" type="presOf" srcId="{90F4FD3E-1E61-46B9-A7C4-27CFA56E2D7C}" destId="{959CF52A-C460-4C3A-9C1D-471B41A1533C}" srcOrd="0" destOrd="0" presId="urn:microsoft.com/office/officeart/2005/8/layout/radial5"/>
    <dgm:cxn modelId="{49FD550A-1FCC-4695-AB7E-FEA5DF776F10}" type="presOf" srcId="{B4D5D176-21DB-4363-9D7F-421573B6ED31}" destId="{F5B90202-4273-4892-818D-E5FBE42F97DC}" srcOrd="0" destOrd="0" presId="urn:microsoft.com/office/officeart/2005/8/layout/radial5"/>
    <dgm:cxn modelId="{DB5B6133-A4DD-4D7C-913C-2A68E0F4EDF7}" type="presOf" srcId="{950763D8-F1B4-494A-9CC2-ACA82B3E7395}" destId="{383FC70D-0878-490C-B0F4-7477306F1E23}" srcOrd="1" destOrd="0" presId="urn:microsoft.com/office/officeart/2005/8/layout/radial5"/>
    <dgm:cxn modelId="{A092152B-F80C-451C-AC93-5AF514730438}" srcId="{287EBBA7-FF13-4A08-8DDA-5F2000CA3546}" destId="{5C6407CF-C68A-4FE7-BA1D-A1E0D71D1B37}" srcOrd="0" destOrd="0" parTransId="{950763D8-F1B4-494A-9CC2-ACA82B3E7395}" sibTransId="{BAD80FC5-C88B-48BE-8BF6-0A274B27B233}"/>
    <dgm:cxn modelId="{C20263BC-CD1B-48E8-82F9-3A6726DD3DF1}" type="presOf" srcId="{B7D8FC10-EDBB-41A2-AD73-4FDCF5C7DC2E}" destId="{0E89061B-0BD0-4099-B9ED-C9A2902F0F4E}" srcOrd="0" destOrd="0" presId="urn:microsoft.com/office/officeart/2005/8/layout/radial5"/>
    <dgm:cxn modelId="{D894C384-B5AC-4717-9538-14A2EAFFEE48}" type="presOf" srcId="{F0CCCECF-7B3A-4DB8-A4C7-9D64846DDBA3}" destId="{36813DA4-480A-41F0-9107-6B20FADDB2D7}" srcOrd="0" destOrd="0" presId="urn:microsoft.com/office/officeart/2005/8/layout/radial5"/>
    <dgm:cxn modelId="{057FB5AD-702C-47DC-8E65-02DF05F7AEDC}" type="presOf" srcId="{F0CCCECF-7B3A-4DB8-A4C7-9D64846DDBA3}" destId="{C16F87A5-4F36-411E-9D28-EA9FA928FA31}" srcOrd="1" destOrd="0" presId="urn:microsoft.com/office/officeart/2005/8/layout/radial5"/>
    <dgm:cxn modelId="{BECD0FAD-BB71-4C65-8318-4FA7EE6D26D6}" srcId="{287EBBA7-FF13-4A08-8DDA-5F2000CA3546}" destId="{786771AC-42A7-4F5E-A06A-2346D37B77A6}" srcOrd="2" destOrd="0" parTransId="{90F4FD3E-1E61-46B9-A7C4-27CFA56E2D7C}" sibTransId="{E9F09C17-2102-46E5-8FA6-1DBB7D5007D6}"/>
    <dgm:cxn modelId="{11674A43-6CDF-413F-BF03-59EE301FF4F3}" type="presOf" srcId="{287EBBA7-FF13-4A08-8DDA-5F2000CA3546}" destId="{5F5ED59A-5038-4E18-B509-E461C352B251}" srcOrd="0" destOrd="0" presId="urn:microsoft.com/office/officeart/2005/8/layout/radial5"/>
    <dgm:cxn modelId="{955D1ABB-20F1-49E8-9FC5-896E73ACAFF7}" type="presOf" srcId="{786771AC-42A7-4F5E-A06A-2346D37B77A6}" destId="{96A26E98-800C-4FFE-8B57-DE08DAE44005}" srcOrd="0" destOrd="0" presId="urn:microsoft.com/office/officeart/2005/8/layout/radial5"/>
    <dgm:cxn modelId="{AAF68C57-692F-4DC6-A4A0-5B71C48E2EC4}" srcId="{287EBBA7-FF13-4A08-8DDA-5F2000CA3546}" destId="{B7D8FC10-EDBB-41A2-AD73-4FDCF5C7DC2E}" srcOrd="1" destOrd="0" parTransId="{F0CCCECF-7B3A-4DB8-A4C7-9D64846DDBA3}" sibTransId="{86DC1278-8E21-4CCB-A43A-C69742303C80}"/>
    <dgm:cxn modelId="{4882F102-D384-44B7-9917-63AABC1D08CD}" type="presOf" srcId="{950763D8-F1B4-494A-9CC2-ACA82B3E7395}" destId="{515AE7B1-3CC1-4B9F-9AD0-229E7CF26953}" srcOrd="0" destOrd="0" presId="urn:microsoft.com/office/officeart/2005/8/layout/radial5"/>
    <dgm:cxn modelId="{7954293D-9395-4536-9B9C-95ABCCDEF5F6}" srcId="{B4D5D176-21DB-4363-9D7F-421573B6ED31}" destId="{287EBBA7-FF13-4A08-8DDA-5F2000CA3546}" srcOrd="0" destOrd="0" parTransId="{C4826278-8D5B-4A63-B542-EEB148115390}" sibTransId="{4220C3A8-4482-4CD3-864C-3FB1AA2567C1}"/>
    <dgm:cxn modelId="{BACF8326-E363-4E2F-AB08-AC88EE5BE9D2}" type="presParOf" srcId="{F5B90202-4273-4892-818D-E5FBE42F97DC}" destId="{5F5ED59A-5038-4E18-B509-E461C352B251}" srcOrd="0" destOrd="0" presId="urn:microsoft.com/office/officeart/2005/8/layout/radial5"/>
    <dgm:cxn modelId="{2E52F0E8-60BC-4B07-B91D-5FA4A3030315}" type="presParOf" srcId="{F5B90202-4273-4892-818D-E5FBE42F97DC}" destId="{515AE7B1-3CC1-4B9F-9AD0-229E7CF26953}" srcOrd="1" destOrd="0" presId="urn:microsoft.com/office/officeart/2005/8/layout/radial5"/>
    <dgm:cxn modelId="{460C276A-8732-4F50-8BF9-F1D6B3DE1D44}" type="presParOf" srcId="{515AE7B1-3CC1-4B9F-9AD0-229E7CF26953}" destId="{383FC70D-0878-490C-B0F4-7477306F1E23}" srcOrd="0" destOrd="0" presId="urn:microsoft.com/office/officeart/2005/8/layout/radial5"/>
    <dgm:cxn modelId="{2CD231AB-2DE4-4CC1-AE58-E9841E39C4F8}" type="presParOf" srcId="{F5B90202-4273-4892-818D-E5FBE42F97DC}" destId="{DA6DE33D-DCCC-4B39-9A5C-1A8A066270B0}" srcOrd="2" destOrd="0" presId="urn:microsoft.com/office/officeart/2005/8/layout/radial5"/>
    <dgm:cxn modelId="{DD2D76EC-AC39-4329-B6EB-1178862EB994}" type="presParOf" srcId="{F5B90202-4273-4892-818D-E5FBE42F97DC}" destId="{36813DA4-480A-41F0-9107-6B20FADDB2D7}" srcOrd="3" destOrd="0" presId="urn:microsoft.com/office/officeart/2005/8/layout/radial5"/>
    <dgm:cxn modelId="{D3E31B91-4106-40F2-AAEF-2B4C1C853EF3}" type="presParOf" srcId="{36813DA4-480A-41F0-9107-6B20FADDB2D7}" destId="{C16F87A5-4F36-411E-9D28-EA9FA928FA31}" srcOrd="0" destOrd="0" presId="urn:microsoft.com/office/officeart/2005/8/layout/radial5"/>
    <dgm:cxn modelId="{00AB0C45-53CF-4A5C-AD5F-4261D22FC17E}" type="presParOf" srcId="{F5B90202-4273-4892-818D-E5FBE42F97DC}" destId="{0E89061B-0BD0-4099-B9ED-C9A2902F0F4E}" srcOrd="4" destOrd="0" presId="urn:microsoft.com/office/officeart/2005/8/layout/radial5"/>
    <dgm:cxn modelId="{B651195E-31F7-4921-B021-C7C87F3619AB}" type="presParOf" srcId="{F5B90202-4273-4892-818D-E5FBE42F97DC}" destId="{959CF52A-C460-4C3A-9C1D-471B41A1533C}" srcOrd="5" destOrd="0" presId="urn:microsoft.com/office/officeart/2005/8/layout/radial5"/>
    <dgm:cxn modelId="{44334F59-2B1B-4021-B33F-850A964FB16D}" type="presParOf" srcId="{959CF52A-C460-4C3A-9C1D-471B41A1533C}" destId="{B731C958-3770-4774-BCD0-978D4A67FAD0}" srcOrd="0" destOrd="0" presId="urn:microsoft.com/office/officeart/2005/8/layout/radial5"/>
    <dgm:cxn modelId="{0EDEBD4B-0B89-4E4D-A73F-A6DB617469F8}" type="presParOf" srcId="{F5B90202-4273-4892-818D-E5FBE42F97DC}" destId="{96A26E98-800C-4FFE-8B57-DE08DAE44005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hasannabinagorhs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o7bd22tzma1rzo8x9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838200"/>
            <a:ext cx="2590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 highlightClick="1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609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ভিডিওটি  লক্ষ্য কর----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09600"/>
            <a:ext cx="1905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সামুদ্রিক প্রবাল ঝুঁকি ব্যাখ্যা কর?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20574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6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 প্রলংয়করি বন্যা কোন কোন সালে হয়েছিল?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উঃ ১৯৮৮,১৯৯৫,১৯৯৮,২০০৫ সালে।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২১০০ সালের মধ্যে শতকরা কত ভাগ খাদ্য উতপাদন হ্রাস পাবে?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উঃ ৩০ ভাগ।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খরা কি?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উঃ একটি মারাত্নক প্রাকৃতিক দুর্যোগ।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সাইক্লোন শব্দটি এসেছে---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উঃ গ্রিক শব্দ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Kyklos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থেকে।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সুনামি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(Tsunami)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কোন দেশি শব্দ?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উঃ জাপানি।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19800"/>
            <a:ext cx="8991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ভূমিকম্পের আগে ও পরে করণীয় কী? ব্যাখ্যা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81000"/>
            <a:ext cx="21336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9144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bn-IN" sz="7200" b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G_20181028_1033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6405" t="18644" r="32102" b="31061"/>
          <a:stretch>
            <a:fillRect/>
          </a:stretch>
        </p:blipFill>
        <p:spPr>
          <a:xfrm>
            <a:off x="990600" y="1600200"/>
            <a:ext cx="3200400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IMG_20191213_2139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62600" y="3733800"/>
            <a:ext cx="2971800" cy="3124200"/>
          </a:xfrm>
        </p:spPr>
      </p:pic>
      <p:sp>
        <p:nvSpPr>
          <p:cNvPr id="8" name="TextBox 7"/>
          <p:cNvSpPr txBox="1"/>
          <p:nvPr/>
        </p:nvSpPr>
        <p:spPr>
          <a:xfrm>
            <a:off x="0" y="3886200"/>
            <a:ext cx="4648200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মোঃ মুকছেদুল হাছান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প্রধান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নবীনগর শাহ্‌ওয়ার আলী উচ্চ বিদ্যালয়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ফতুল্লা,নারায়ণগঞ্জ।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latin typeface="NikoshBAN" pitchFamily="2" charset="0"/>
                <a:cs typeface="NikoshBAN" pitchFamily="2" charset="0"/>
                <a:hlinkClick r:id="rId4"/>
              </a:rPr>
              <a:t>hasannabinagorhs@gmail.com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মোবাইল-০১৯১১৭৮৫৩৪৪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600200"/>
            <a:ext cx="3810000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সাধারণ বিঞ্জান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অধ্যায়ঃনবম</a:t>
            </a:r>
          </a:p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দুর্যোগের সাথে বসবাস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ছবিটি লক্ষ্য কর---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1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তাহলে আজকের পাঠ---------------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9600" b="1" u="sng" dirty="0" smtClean="0">
                <a:latin typeface="NikoshBAN" pitchFamily="2" charset="0"/>
                <a:cs typeface="NikoshBAN" pitchFamily="2" charset="0"/>
              </a:rPr>
              <a:t>দুর্যোগের সাথে বসবাস</a:t>
            </a:r>
          </a:p>
          <a:p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Ashacomputers\Documents\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C:\Users\Ashacomputers\Documents\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C:\Users\Ashacomputers\Documents\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5336"/>
            <a:ext cx="9144000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জানতে পারবে--------------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 ও আন্তর্জাতিক প্রেক্ষাপটে জলবায়ুর পরিবর্তনের প্রভাব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পরিবেশগত সমস্যা সৃষ্টির কারণ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প্রকৃতির সংরক্ষণশীলতার তাৎপর্য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প্রকৃতির সংরক্ষণশীলতার বিভিন্ন কৌশল বর্ণনা করতে পারবে।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পরিবেশ সংরক্ষণে  সমাজে সচেতনতা সৃষ্টির উদ্যোগ গ্রহণ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tating_Glob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3914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বৈশ্বিক উষ্ণতা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(Global warming)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5ED59A-5038-4E18-B509-E461C352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F5ED59A-5038-4E18-B509-E461C352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F5ED59A-5038-4E18-B509-E461C352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AE7B1-3CC1-4B9F-9AD0-229E7CF2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15AE7B1-3CC1-4B9F-9AD0-229E7CF2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515AE7B1-3CC1-4B9F-9AD0-229E7CF2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6DE33D-DCCC-4B39-9A5C-1A8A0662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A6DE33D-DCCC-4B39-9A5C-1A8A0662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A6DE33D-DCCC-4B39-9A5C-1A8A0662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13DA4-480A-41F0-9107-6B20FADD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36813DA4-480A-41F0-9107-6B20FADD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36813DA4-480A-41F0-9107-6B20FADD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89061B-0BD0-4099-B9ED-C9A2902F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0E89061B-0BD0-4099-B9ED-C9A2902F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0E89061B-0BD0-4099-B9ED-C9A2902F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9CF52A-C460-4C3A-9C1D-471B41A15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959CF52A-C460-4C3A-9C1D-471B41A15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959CF52A-C460-4C3A-9C1D-471B41A15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A26E98-800C-4FFE-8B57-DE08DAE4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96A26E98-800C-4FFE-8B57-DE08DAE4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96A26E98-800C-4FFE-8B57-DE08DAE4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90600"/>
            <a:ext cx="2057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নদীভাঙন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85800"/>
            <a:ext cx="1905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205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Ashacomputers</dc:creator>
  <cp:lastModifiedBy>Ashacomputers</cp:lastModifiedBy>
  <cp:revision>124</cp:revision>
  <dcterms:created xsi:type="dcterms:W3CDTF">2006-08-16T00:00:00Z</dcterms:created>
  <dcterms:modified xsi:type="dcterms:W3CDTF">2020-01-07T17:25:01Z</dcterms:modified>
</cp:coreProperties>
</file>