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78" r:id="rId5"/>
    <p:sldId id="275" r:id="rId6"/>
    <p:sldId id="276" r:id="rId7"/>
    <p:sldId id="258" r:id="rId8"/>
    <p:sldId id="259" r:id="rId9"/>
    <p:sldId id="260" r:id="rId10"/>
    <p:sldId id="261" r:id="rId11"/>
    <p:sldId id="262" r:id="rId12"/>
    <p:sldId id="263" r:id="rId13"/>
    <p:sldId id="286" r:id="rId14"/>
    <p:sldId id="264" r:id="rId15"/>
    <p:sldId id="265" r:id="rId16"/>
    <p:sldId id="266" r:id="rId17"/>
    <p:sldId id="269" r:id="rId18"/>
    <p:sldId id="270" r:id="rId19"/>
    <p:sldId id="285" r:id="rId20"/>
    <p:sldId id="267" r:id="rId21"/>
    <p:sldId id="271" r:id="rId22"/>
    <p:sldId id="268" r:id="rId23"/>
    <p:sldId id="284" r:id="rId24"/>
    <p:sldId id="272" r:id="rId25"/>
    <p:sldId id="279" r:id="rId26"/>
    <p:sldId id="280" r:id="rId27"/>
    <p:sldId id="281" r:id="rId28"/>
    <p:sldId id="282" r:id="rId29"/>
    <p:sldId id="283" r:id="rId30"/>
  </p:sldIdLst>
  <p:sldSz cx="18288000" cy="9144000"/>
  <p:notesSz cx="6858000" cy="9144000"/>
  <p:defaultTextStyle>
    <a:defPPr>
      <a:defRPr lang="en-US"/>
    </a:defPPr>
    <a:lvl1pPr marL="0" algn="l" defTabSz="1567464" rtl="0" eaLnBrk="1" latinLnBrk="0" hangingPunct="1">
      <a:defRPr sz="3100" kern="1200">
        <a:solidFill>
          <a:schemeClr val="tx1"/>
        </a:solidFill>
        <a:latin typeface="+mn-lt"/>
        <a:ea typeface="+mn-ea"/>
        <a:cs typeface="+mn-cs"/>
      </a:defRPr>
    </a:lvl1pPr>
    <a:lvl2pPr marL="783732" algn="l" defTabSz="1567464" rtl="0" eaLnBrk="1" latinLnBrk="0" hangingPunct="1">
      <a:defRPr sz="3100" kern="1200">
        <a:solidFill>
          <a:schemeClr val="tx1"/>
        </a:solidFill>
        <a:latin typeface="+mn-lt"/>
        <a:ea typeface="+mn-ea"/>
        <a:cs typeface="+mn-cs"/>
      </a:defRPr>
    </a:lvl2pPr>
    <a:lvl3pPr marL="1567464" algn="l" defTabSz="1567464" rtl="0" eaLnBrk="1" latinLnBrk="0" hangingPunct="1">
      <a:defRPr sz="3100" kern="1200">
        <a:solidFill>
          <a:schemeClr val="tx1"/>
        </a:solidFill>
        <a:latin typeface="+mn-lt"/>
        <a:ea typeface="+mn-ea"/>
        <a:cs typeface="+mn-cs"/>
      </a:defRPr>
    </a:lvl3pPr>
    <a:lvl4pPr marL="2351197" algn="l" defTabSz="1567464" rtl="0" eaLnBrk="1" latinLnBrk="0" hangingPunct="1">
      <a:defRPr sz="3100" kern="1200">
        <a:solidFill>
          <a:schemeClr val="tx1"/>
        </a:solidFill>
        <a:latin typeface="+mn-lt"/>
        <a:ea typeface="+mn-ea"/>
        <a:cs typeface="+mn-cs"/>
      </a:defRPr>
    </a:lvl4pPr>
    <a:lvl5pPr marL="3134929" algn="l" defTabSz="1567464" rtl="0" eaLnBrk="1" latinLnBrk="0" hangingPunct="1">
      <a:defRPr sz="3100" kern="1200">
        <a:solidFill>
          <a:schemeClr val="tx1"/>
        </a:solidFill>
        <a:latin typeface="+mn-lt"/>
        <a:ea typeface="+mn-ea"/>
        <a:cs typeface="+mn-cs"/>
      </a:defRPr>
    </a:lvl5pPr>
    <a:lvl6pPr marL="3918661" algn="l" defTabSz="1567464" rtl="0" eaLnBrk="1" latinLnBrk="0" hangingPunct="1">
      <a:defRPr sz="3100" kern="1200">
        <a:solidFill>
          <a:schemeClr val="tx1"/>
        </a:solidFill>
        <a:latin typeface="+mn-lt"/>
        <a:ea typeface="+mn-ea"/>
        <a:cs typeface="+mn-cs"/>
      </a:defRPr>
    </a:lvl6pPr>
    <a:lvl7pPr marL="4702393" algn="l" defTabSz="1567464" rtl="0" eaLnBrk="1" latinLnBrk="0" hangingPunct="1">
      <a:defRPr sz="3100" kern="1200">
        <a:solidFill>
          <a:schemeClr val="tx1"/>
        </a:solidFill>
        <a:latin typeface="+mn-lt"/>
        <a:ea typeface="+mn-ea"/>
        <a:cs typeface="+mn-cs"/>
      </a:defRPr>
    </a:lvl7pPr>
    <a:lvl8pPr marL="5486126" algn="l" defTabSz="1567464" rtl="0" eaLnBrk="1" latinLnBrk="0" hangingPunct="1">
      <a:defRPr sz="3100" kern="1200">
        <a:solidFill>
          <a:schemeClr val="tx1"/>
        </a:solidFill>
        <a:latin typeface="+mn-lt"/>
        <a:ea typeface="+mn-ea"/>
        <a:cs typeface="+mn-cs"/>
      </a:defRPr>
    </a:lvl8pPr>
    <a:lvl9pPr marL="6269858" algn="l" defTabSz="1567464" rtl="0" eaLnBrk="1" latinLnBrk="0" hangingPunct="1">
      <a:defRPr sz="3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444" y="-90"/>
      </p:cViewPr>
      <p:guideLst>
        <p:guide orient="horz" pos="2880"/>
        <p:guide pos="57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840568"/>
            <a:ext cx="155448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181600"/>
            <a:ext cx="12801600" cy="2336800"/>
          </a:xfrm>
        </p:spPr>
        <p:txBody>
          <a:bodyPr/>
          <a:lstStyle>
            <a:lvl1pPr marL="0" indent="0" algn="ctr">
              <a:buNone/>
              <a:defRPr>
                <a:solidFill>
                  <a:schemeClr val="tx1">
                    <a:tint val="75000"/>
                  </a:schemeClr>
                </a:solidFill>
              </a:defRPr>
            </a:lvl1pPr>
            <a:lvl2pPr marL="783732" indent="0" algn="ctr">
              <a:buNone/>
              <a:defRPr>
                <a:solidFill>
                  <a:schemeClr val="tx1">
                    <a:tint val="75000"/>
                  </a:schemeClr>
                </a:solidFill>
              </a:defRPr>
            </a:lvl2pPr>
            <a:lvl3pPr marL="1567464" indent="0" algn="ctr">
              <a:buNone/>
              <a:defRPr>
                <a:solidFill>
                  <a:schemeClr val="tx1">
                    <a:tint val="75000"/>
                  </a:schemeClr>
                </a:solidFill>
              </a:defRPr>
            </a:lvl3pPr>
            <a:lvl4pPr marL="2351197" indent="0" algn="ctr">
              <a:buNone/>
              <a:defRPr>
                <a:solidFill>
                  <a:schemeClr val="tx1">
                    <a:tint val="75000"/>
                  </a:schemeClr>
                </a:solidFill>
              </a:defRPr>
            </a:lvl4pPr>
            <a:lvl5pPr marL="3134929" indent="0" algn="ctr">
              <a:buNone/>
              <a:defRPr>
                <a:solidFill>
                  <a:schemeClr val="tx1">
                    <a:tint val="75000"/>
                  </a:schemeClr>
                </a:solidFill>
              </a:defRPr>
            </a:lvl5pPr>
            <a:lvl6pPr marL="3918661" indent="0" algn="ctr">
              <a:buNone/>
              <a:defRPr>
                <a:solidFill>
                  <a:schemeClr val="tx1">
                    <a:tint val="75000"/>
                  </a:schemeClr>
                </a:solidFill>
              </a:defRPr>
            </a:lvl6pPr>
            <a:lvl7pPr marL="4702393" indent="0" algn="ctr">
              <a:buNone/>
              <a:defRPr>
                <a:solidFill>
                  <a:schemeClr val="tx1">
                    <a:tint val="75000"/>
                  </a:schemeClr>
                </a:solidFill>
              </a:defRPr>
            </a:lvl7pPr>
            <a:lvl8pPr marL="5486126" indent="0" algn="ctr">
              <a:buNone/>
              <a:defRPr>
                <a:solidFill>
                  <a:schemeClr val="tx1">
                    <a:tint val="75000"/>
                  </a:schemeClr>
                </a:solidFill>
              </a:defRPr>
            </a:lvl8pPr>
            <a:lvl9pPr marL="62698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66185"/>
            <a:ext cx="411480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66185"/>
            <a:ext cx="1203960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5875867"/>
            <a:ext cx="15544800" cy="1816100"/>
          </a:xfrm>
        </p:spPr>
        <p:txBody>
          <a:bodyPr anchor="t"/>
          <a:lstStyle>
            <a:lvl1pPr algn="l">
              <a:defRPr sz="69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3875618"/>
            <a:ext cx="15544800" cy="2000249"/>
          </a:xfrm>
        </p:spPr>
        <p:txBody>
          <a:bodyPr anchor="b"/>
          <a:lstStyle>
            <a:lvl1pPr marL="0" indent="0">
              <a:buNone/>
              <a:defRPr sz="3400">
                <a:solidFill>
                  <a:schemeClr val="tx1">
                    <a:tint val="75000"/>
                  </a:schemeClr>
                </a:solidFill>
              </a:defRPr>
            </a:lvl1pPr>
            <a:lvl2pPr marL="783732" indent="0">
              <a:buNone/>
              <a:defRPr sz="3100">
                <a:solidFill>
                  <a:schemeClr val="tx1">
                    <a:tint val="75000"/>
                  </a:schemeClr>
                </a:solidFill>
              </a:defRPr>
            </a:lvl2pPr>
            <a:lvl3pPr marL="1567464" indent="0">
              <a:buNone/>
              <a:defRPr sz="2700">
                <a:solidFill>
                  <a:schemeClr val="tx1">
                    <a:tint val="75000"/>
                  </a:schemeClr>
                </a:solidFill>
              </a:defRPr>
            </a:lvl3pPr>
            <a:lvl4pPr marL="2351197" indent="0">
              <a:buNone/>
              <a:defRPr sz="2400">
                <a:solidFill>
                  <a:schemeClr val="tx1">
                    <a:tint val="75000"/>
                  </a:schemeClr>
                </a:solidFill>
              </a:defRPr>
            </a:lvl4pPr>
            <a:lvl5pPr marL="3134929" indent="0">
              <a:buNone/>
              <a:defRPr sz="2400">
                <a:solidFill>
                  <a:schemeClr val="tx1">
                    <a:tint val="75000"/>
                  </a:schemeClr>
                </a:solidFill>
              </a:defRPr>
            </a:lvl5pPr>
            <a:lvl6pPr marL="3918661" indent="0">
              <a:buNone/>
              <a:defRPr sz="2400">
                <a:solidFill>
                  <a:schemeClr val="tx1">
                    <a:tint val="75000"/>
                  </a:schemeClr>
                </a:solidFill>
              </a:defRPr>
            </a:lvl6pPr>
            <a:lvl7pPr marL="4702393" indent="0">
              <a:buNone/>
              <a:defRPr sz="2400">
                <a:solidFill>
                  <a:schemeClr val="tx1">
                    <a:tint val="75000"/>
                  </a:schemeClr>
                </a:solidFill>
              </a:defRPr>
            </a:lvl7pPr>
            <a:lvl8pPr marL="5486126" indent="0">
              <a:buNone/>
              <a:defRPr sz="2400">
                <a:solidFill>
                  <a:schemeClr val="tx1">
                    <a:tint val="75000"/>
                  </a:schemeClr>
                </a:solidFill>
              </a:defRPr>
            </a:lvl8pPr>
            <a:lvl9pPr marL="6269858"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133601"/>
            <a:ext cx="8077200" cy="6034617"/>
          </a:xfr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133601"/>
            <a:ext cx="8077200" cy="6034617"/>
          </a:xfr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046817"/>
            <a:ext cx="8080376" cy="853016"/>
          </a:xfrm>
        </p:spPr>
        <p:txBody>
          <a:bodyPr anchor="b"/>
          <a:lstStyle>
            <a:lvl1pPr marL="0" indent="0">
              <a:buNone/>
              <a:defRPr sz="4100" b="1"/>
            </a:lvl1pPr>
            <a:lvl2pPr marL="783732" indent="0">
              <a:buNone/>
              <a:defRPr sz="3400" b="1"/>
            </a:lvl2pPr>
            <a:lvl3pPr marL="1567464" indent="0">
              <a:buNone/>
              <a:defRPr sz="3100" b="1"/>
            </a:lvl3pPr>
            <a:lvl4pPr marL="2351197" indent="0">
              <a:buNone/>
              <a:defRPr sz="2700" b="1"/>
            </a:lvl4pPr>
            <a:lvl5pPr marL="3134929" indent="0">
              <a:buNone/>
              <a:defRPr sz="2700" b="1"/>
            </a:lvl5pPr>
            <a:lvl6pPr marL="3918661" indent="0">
              <a:buNone/>
              <a:defRPr sz="2700" b="1"/>
            </a:lvl6pPr>
            <a:lvl7pPr marL="4702393" indent="0">
              <a:buNone/>
              <a:defRPr sz="2700" b="1"/>
            </a:lvl7pPr>
            <a:lvl8pPr marL="5486126" indent="0">
              <a:buNone/>
              <a:defRPr sz="2700" b="1"/>
            </a:lvl8pPr>
            <a:lvl9pPr marL="6269858" indent="0">
              <a:buNone/>
              <a:defRPr sz="2700" b="1"/>
            </a:lvl9pPr>
          </a:lstStyle>
          <a:p>
            <a:pPr lvl="0"/>
            <a:r>
              <a:rPr lang="en-US" smtClean="0"/>
              <a:t>Click to edit Master text styles</a:t>
            </a:r>
          </a:p>
        </p:txBody>
      </p:sp>
      <p:sp>
        <p:nvSpPr>
          <p:cNvPr id="4" name="Content Placeholder 3"/>
          <p:cNvSpPr>
            <a:spLocks noGrp="1"/>
          </p:cNvSpPr>
          <p:nvPr>
            <p:ph sz="half" idx="2"/>
          </p:nvPr>
        </p:nvSpPr>
        <p:spPr>
          <a:xfrm>
            <a:off x="914400" y="2899833"/>
            <a:ext cx="8080376" cy="5268384"/>
          </a:xfr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046817"/>
            <a:ext cx="8083550" cy="853016"/>
          </a:xfrm>
        </p:spPr>
        <p:txBody>
          <a:bodyPr anchor="b"/>
          <a:lstStyle>
            <a:lvl1pPr marL="0" indent="0">
              <a:buNone/>
              <a:defRPr sz="4100" b="1"/>
            </a:lvl1pPr>
            <a:lvl2pPr marL="783732" indent="0">
              <a:buNone/>
              <a:defRPr sz="3400" b="1"/>
            </a:lvl2pPr>
            <a:lvl3pPr marL="1567464" indent="0">
              <a:buNone/>
              <a:defRPr sz="3100" b="1"/>
            </a:lvl3pPr>
            <a:lvl4pPr marL="2351197" indent="0">
              <a:buNone/>
              <a:defRPr sz="2700" b="1"/>
            </a:lvl4pPr>
            <a:lvl5pPr marL="3134929" indent="0">
              <a:buNone/>
              <a:defRPr sz="2700" b="1"/>
            </a:lvl5pPr>
            <a:lvl6pPr marL="3918661" indent="0">
              <a:buNone/>
              <a:defRPr sz="2700" b="1"/>
            </a:lvl6pPr>
            <a:lvl7pPr marL="4702393" indent="0">
              <a:buNone/>
              <a:defRPr sz="2700" b="1"/>
            </a:lvl7pPr>
            <a:lvl8pPr marL="5486126" indent="0">
              <a:buNone/>
              <a:defRPr sz="2700" b="1"/>
            </a:lvl8pPr>
            <a:lvl9pPr marL="6269858" indent="0">
              <a:buNone/>
              <a:defRPr sz="2700" b="1"/>
            </a:lvl9pPr>
          </a:lstStyle>
          <a:p>
            <a:pPr lvl="0"/>
            <a:r>
              <a:rPr lang="en-US" smtClean="0"/>
              <a:t>Click to edit Master text styles</a:t>
            </a:r>
          </a:p>
        </p:txBody>
      </p:sp>
      <p:sp>
        <p:nvSpPr>
          <p:cNvPr id="6" name="Content Placeholder 5"/>
          <p:cNvSpPr>
            <a:spLocks noGrp="1"/>
          </p:cNvSpPr>
          <p:nvPr>
            <p:ph sz="quarter" idx="4"/>
          </p:nvPr>
        </p:nvSpPr>
        <p:spPr>
          <a:xfrm>
            <a:off x="9290051" y="2899833"/>
            <a:ext cx="8083550" cy="5268384"/>
          </a:xfr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364067"/>
            <a:ext cx="6016626" cy="1549400"/>
          </a:xfrm>
        </p:spPr>
        <p:txBody>
          <a:bodyPr anchor="b"/>
          <a:lstStyle>
            <a:lvl1pPr algn="l">
              <a:defRPr sz="3400" b="1"/>
            </a:lvl1pPr>
          </a:lstStyle>
          <a:p>
            <a:r>
              <a:rPr lang="en-US" smtClean="0"/>
              <a:t>Click to edit Master title style</a:t>
            </a:r>
            <a:endParaRPr lang="en-US"/>
          </a:p>
        </p:txBody>
      </p:sp>
      <p:sp>
        <p:nvSpPr>
          <p:cNvPr id="3" name="Content Placeholder 2"/>
          <p:cNvSpPr>
            <a:spLocks noGrp="1"/>
          </p:cNvSpPr>
          <p:nvPr>
            <p:ph idx="1"/>
          </p:nvPr>
        </p:nvSpPr>
        <p:spPr>
          <a:xfrm>
            <a:off x="7150100" y="364067"/>
            <a:ext cx="10223500" cy="7804151"/>
          </a:xfrm>
        </p:spPr>
        <p:txBody>
          <a:bodyPr/>
          <a:lstStyle>
            <a:lvl1pPr>
              <a:defRPr sz="5500"/>
            </a:lvl1pPr>
            <a:lvl2pPr>
              <a:defRPr sz="4800"/>
            </a:lvl2pPr>
            <a:lvl3pPr>
              <a:defRPr sz="41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1913467"/>
            <a:ext cx="6016626" cy="6254751"/>
          </a:xfrm>
        </p:spPr>
        <p:txBody>
          <a:bodyPr/>
          <a:lstStyle>
            <a:lvl1pPr marL="0" indent="0">
              <a:buNone/>
              <a:defRPr sz="2400"/>
            </a:lvl1pPr>
            <a:lvl2pPr marL="783732" indent="0">
              <a:buNone/>
              <a:defRPr sz="2100"/>
            </a:lvl2pPr>
            <a:lvl3pPr marL="1567464" indent="0">
              <a:buNone/>
              <a:defRPr sz="1700"/>
            </a:lvl3pPr>
            <a:lvl4pPr marL="2351197" indent="0">
              <a:buNone/>
              <a:defRPr sz="1500"/>
            </a:lvl4pPr>
            <a:lvl5pPr marL="3134929" indent="0">
              <a:buNone/>
              <a:defRPr sz="1500"/>
            </a:lvl5pPr>
            <a:lvl6pPr marL="3918661" indent="0">
              <a:buNone/>
              <a:defRPr sz="1500"/>
            </a:lvl6pPr>
            <a:lvl7pPr marL="4702393" indent="0">
              <a:buNone/>
              <a:defRPr sz="1500"/>
            </a:lvl7pPr>
            <a:lvl8pPr marL="5486126" indent="0">
              <a:buNone/>
              <a:defRPr sz="1500"/>
            </a:lvl8pPr>
            <a:lvl9pPr marL="6269858"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6400800"/>
            <a:ext cx="10972800" cy="755651"/>
          </a:xfrm>
        </p:spPr>
        <p:txBody>
          <a:bodyPr anchor="b"/>
          <a:lstStyle>
            <a:lvl1pPr algn="l">
              <a:defRPr sz="3400" b="1"/>
            </a:lvl1pPr>
          </a:lstStyle>
          <a:p>
            <a:r>
              <a:rPr lang="en-US" smtClean="0"/>
              <a:t>Click to edit Master title style</a:t>
            </a:r>
            <a:endParaRPr lang="en-US"/>
          </a:p>
        </p:txBody>
      </p:sp>
      <p:sp>
        <p:nvSpPr>
          <p:cNvPr id="3" name="Picture Placeholder 2"/>
          <p:cNvSpPr>
            <a:spLocks noGrp="1"/>
          </p:cNvSpPr>
          <p:nvPr>
            <p:ph type="pic" idx="1"/>
          </p:nvPr>
        </p:nvSpPr>
        <p:spPr>
          <a:xfrm>
            <a:off x="3584576" y="817033"/>
            <a:ext cx="10972800" cy="5486400"/>
          </a:xfrm>
        </p:spPr>
        <p:txBody>
          <a:bodyPr/>
          <a:lstStyle>
            <a:lvl1pPr marL="0" indent="0">
              <a:buNone/>
              <a:defRPr sz="5500"/>
            </a:lvl1pPr>
            <a:lvl2pPr marL="783732" indent="0">
              <a:buNone/>
              <a:defRPr sz="4800"/>
            </a:lvl2pPr>
            <a:lvl3pPr marL="1567464" indent="0">
              <a:buNone/>
              <a:defRPr sz="4100"/>
            </a:lvl3pPr>
            <a:lvl4pPr marL="2351197" indent="0">
              <a:buNone/>
              <a:defRPr sz="3400"/>
            </a:lvl4pPr>
            <a:lvl5pPr marL="3134929" indent="0">
              <a:buNone/>
              <a:defRPr sz="3400"/>
            </a:lvl5pPr>
            <a:lvl6pPr marL="3918661" indent="0">
              <a:buNone/>
              <a:defRPr sz="3400"/>
            </a:lvl6pPr>
            <a:lvl7pPr marL="4702393" indent="0">
              <a:buNone/>
              <a:defRPr sz="3400"/>
            </a:lvl7pPr>
            <a:lvl8pPr marL="5486126" indent="0">
              <a:buNone/>
              <a:defRPr sz="3400"/>
            </a:lvl8pPr>
            <a:lvl9pPr marL="6269858" indent="0">
              <a:buNone/>
              <a:defRPr sz="3400"/>
            </a:lvl9pPr>
          </a:lstStyle>
          <a:p>
            <a:endParaRPr lang="en-US"/>
          </a:p>
        </p:txBody>
      </p:sp>
      <p:sp>
        <p:nvSpPr>
          <p:cNvPr id="4" name="Text Placeholder 3"/>
          <p:cNvSpPr>
            <a:spLocks noGrp="1"/>
          </p:cNvSpPr>
          <p:nvPr>
            <p:ph type="body" sz="half" idx="2"/>
          </p:nvPr>
        </p:nvSpPr>
        <p:spPr>
          <a:xfrm>
            <a:off x="3584576" y="7156451"/>
            <a:ext cx="10972800" cy="1073149"/>
          </a:xfrm>
        </p:spPr>
        <p:txBody>
          <a:bodyPr/>
          <a:lstStyle>
            <a:lvl1pPr marL="0" indent="0">
              <a:buNone/>
              <a:defRPr sz="2400"/>
            </a:lvl1pPr>
            <a:lvl2pPr marL="783732" indent="0">
              <a:buNone/>
              <a:defRPr sz="2100"/>
            </a:lvl2pPr>
            <a:lvl3pPr marL="1567464" indent="0">
              <a:buNone/>
              <a:defRPr sz="1700"/>
            </a:lvl3pPr>
            <a:lvl4pPr marL="2351197" indent="0">
              <a:buNone/>
              <a:defRPr sz="1500"/>
            </a:lvl4pPr>
            <a:lvl5pPr marL="3134929" indent="0">
              <a:buNone/>
              <a:defRPr sz="1500"/>
            </a:lvl5pPr>
            <a:lvl6pPr marL="3918661" indent="0">
              <a:buNone/>
              <a:defRPr sz="1500"/>
            </a:lvl6pPr>
            <a:lvl7pPr marL="4702393" indent="0">
              <a:buNone/>
              <a:defRPr sz="1500"/>
            </a:lvl7pPr>
            <a:lvl8pPr marL="5486126" indent="0">
              <a:buNone/>
              <a:defRPr sz="1500"/>
            </a:lvl8pPr>
            <a:lvl9pPr marL="6269858"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366184"/>
            <a:ext cx="16459200" cy="1524000"/>
          </a:xfrm>
          <a:prstGeom prst="rect">
            <a:avLst/>
          </a:prstGeom>
        </p:spPr>
        <p:txBody>
          <a:bodyPr vert="horz" lIns="156746" tIns="78373" rIns="156746" bIns="7837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133601"/>
            <a:ext cx="16459200" cy="6034617"/>
          </a:xfrm>
          <a:prstGeom prst="rect">
            <a:avLst/>
          </a:prstGeom>
        </p:spPr>
        <p:txBody>
          <a:bodyPr vert="horz" lIns="156746" tIns="78373" rIns="156746" bIns="783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8475134"/>
            <a:ext cx="4267200" cy="486833"/>
          </a:xfrm>
          <a:prstGeom prst="rect">
            <a:avLst/>
          </a:prstGeom>
        </p:spPr>
        <p:txBody>
          <a:bodyPr vert="horz" lIns="156746" tIns="78373" rIns="156746" bIns="78373" rtlCol="0" anchor="ctr"/>
          <a:lstStyle>
            <a:lvl1pPr algn="l">
              <a:defRPr sz="2100">
                <a:solidFill>
                  <a:schemeClr val="tx1">
                    <a:tint val="75000"/>
                  </a:schemeClr>
                </a:solidFill>
              </a:defRPr>
            </a:lvl1pPr>
          </a:lstStyle>
          <a:p>
            <a:fld id="{1D8BD707-D9CF-40AE-B4C6-C98DA3205C09}" type="datetimeFigureOut">
              <a:rPr lang="en-US" smtClean="0"/>
              <a:pPr/>
              <a:t>1/7/2020</a:t>
            </a:fld>
            <a:endParaRPr lang="en-US"/>
          </a:p>
        </p:txBody>
      </p:sp>
      <p:sp>
        <p:nvSpPr>
          <p:cNvPr id="5" name="Footer Placeholder 4"/>
          <p:cNvSpPr>
            <a:spLocks noGrp="1"/>
          </p:cNvSpPr>
          <p:nvPr>
            <p:ph type="ftr" sz="quarter" idx="3"/>
          </p:nvPr>
        </p:nvSpPr>
        <p:spPr>
          <a:xfrm>
            <a:off x="6248400" y="8475134"/>
            <a:ext cx="5791200" cy="486833"/>
          </a:xfrm>
          <a:prstGeom prst="rect">
            <a:avLst/>
          </a:prstGeom>
        </p:spPr>
        <p:txBody>
          <a:bodyPr vert="horz" lIns="156746" tIns="78373" rIns="156746" bIns="78373"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8475134"/>
            <a:ext cx="4267200" cy="486833"/>
          </a:xfrm>
          <a:prstGeom prst="rect">
            <a:avLst/>
          </a:prstGeom>
        </p:spPr>
        <p:txBody>
          <a:bodyPr vert="horz" lIns="156746" tIns="78373" rIns="156746" bIns="78373" rtlCol="0" anchor="ctr"/>
          <a:lstStyle>
            <a:lvl1pPr algn="r">
              <a:defRPr sz="21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464" rtl="0" eaLnBrk="1" latinLnBrk="0" hangingPunct="1">
        <a:spcBef>
          <a:spcPct val="0"/>
        </a:spcBef>
        <a:buNone/>
        <a:defRPr sz="7500" kern="1200">
          <a:solidFill>
            <a:schemeClr val="tx1"/>
          </a:solidFill>
          <a:latin typeface="+mj-lt"/>
          <a:ea typeface="+mj-ea"/>
          <a:cs typeface="+mj-cs"/>
        </a:defRPr>
      </a:lvl1pPr>
    </p:titleStyle>
    <p:bodyStyle>
      <a:lvl1pPr marL="587799" indent="-587799" algn="l" defTabSz="1567464" rtl="0" eaLnBrk="1" latinLnBrk="0" hangingPunct="1">
        <a:spcBef>
          <a:spcPct val="20000"/>
        </a:spcBef>
        <a:buFont typeface="Arial" pitchFamily="34" charset="0"/>
        <a:buChar char="•"/>
        <a:defRPr sz="5500" kern="1200">
          <a:solidFill>
            <a:schemeClr val="tx1"/>
          </a:solidFill>
          <a:latin typeface="+mn-lt"/>
          <a:ea typeface="+mn-ea"/>
          <a:cs typeface="+mn-cs"/>
        </a:defRPr>
      </a:lvl1pPr>
      <a:lvl2pPr marL="1273565" indent="-489833" algn="l" defTabSz="1567464"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959331" indent="-391866" algn="l" defTabSz="1567464" rtl="0" eaLnBrk="1" latinLnBrk="0" hangingPunct="1">
        <a:spcBef>
          <a:spcPct val="20000"/>
        </a:spcBef>
        <a:buFont typeface="Arial" pitchFamily="34" charset="0"/>
        <a:buChar char="•"/>
        <a:defRPr sz="4100" kern="1200">
          <a:solidFill>
            <a:schemeClr val="tx1"/>
          </a:solidFill>
          <a:latin typeface="+mn-lt"/>
          <a:ea typeface="+mn-ea"/>
          <a:cs typeface="+mn-cs"/>
        </a:defRPr>
      </a:lvl3pPr>
      <a:lvl4pPr marL="2743063"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526795"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310527"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94260"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77992"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661724"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n-US"/>
      </a:defPPr>
      <a:lvl1pPr marL="0" algn="l" defTabSz="1567464" rtl="0" eaLnBrk="1" latinLnBrk="0" hangingPunct="1">
        <a:defRPr sz="3100" kern="1200">
          <a:solidFill>
            <a:schemeClr val="tx1"/>
          </a:solidFill>
          <a:latin typeface="+mn-lt"/>
          <a:ea typeface="+mn-ea"/>
          <a:cs typeface="+mn-cs"/>
        </a:defRPr>
      </a:lvl1pPr>
      <a:lvl2pPr marL="783732" algn="l" defTabSz="1567464" rtl="0" eaLnBrk="1" latinLnBrk="0" hangingPunct="1">
        <a:defRPr sz="3100" kern="1200">
          <a:solidFill>
            <a:schemeClr val="tx1"/>
          </a:solidFill>
          <a:latin typeface="+mn-lt"/>
          <a:ea typeface="+mn-ea"/>
          <a:cs typeface="+mn-cs"/>
        </a:defRPr>
      </a:lvl2pPr>
      <a:lvl3pPr marL="1567464" algn="l" defTabSz="1567464" rtl="0" eaLnBrk="1" latinLnBrk="0" hangingPunct="1">
        <a:defRPr sz="3100" kern="1200">
          <a:solidFill>
            <a:schemeClr val="tx1"/>
          </a:solidFill>
          <a:latin typeface="+mn-lt"/>
          <a:ea typeface="+mn-ea"/>
          <a:cs typeface="+mn-cs"/>
        </a:defRPr>
      </a:lvl3pPr>
      <a:lvl4pPr marL="2351197" algn="l" defTabSz="1567464" rtl="0" eaLnBrk="1" latinLnBrk="0" hangingPunct="1">
        <a:defRPr sz="3100" kern="1200">
          <a:solidFill>
            <a:schemeClr val="tx1"/>
          </a:solidFill>
          <a:latin typeface="+mn-lt"/>
          <a:ea typeface="+mn-ea"/>
          <a:cs typeface="+mn-cs"/>
        </a:defRPr>
      </a:lvl4pPr>
      <a:lvl5pPr marL="3134929" algn="l" defTabSz="1567464" rtl="0" eaLnBrk="1" latinLnBrk="0" hangingPunct="1">
        <a:defRPr sz="3100" kern="1200">
          <a:solidFill>
            <a:schemeClr val="tx1"/>
          </a:solidFill>
          <a:latin typeface="+mn-lt"/>
          <a:ea typeface="+mn-ea"/>
          <a:cs typeface="+mn-cs"/>
        </a:defRPr>
      </a:lvl5pPr>
      <a:lvl6pPr marL="3918661" algn="l" defTabSz="1567464" rtl="0" eaLnBrk="1" latinLnBrk="0" hangingPunct="1">
        <a:defRPr sz="3100" kern="1200">
          <a:solidFill>
            <a:schemeClr val="tx1"/>
          </a:solidFill>
          <a:latin typeface="+mn-lt"/>
          <a:ea typeface="+mn-ea"/>
          <a:cs typeface="+mn-cs"/>
        </a:defRPr>
      </a:lvl6pPr>
      <a:lvl7pPr marL="4702393" algn="l" defTabSz="1567464" rtl="0" eaLnBrk="1" latinLnBrk="0" hangingPunct="1">
        <a:defRPr sz="3100" kern="1200">
          <a:solidFill>
            <a:schemeClr val="tx1"/>
          </a:solidFill>
          <a:latin typeface="+mn-lt"/>
          <a:ea typeface="+mn-ea"/>
          <a:cs typeface="+mn-cs"/>
        </a:defRPr>
      </a:lvl7pPr>
      <a:lvl8pPr marL="5486126" algn="l" defTabSz="1567464" rtl="0" eaLnBrk="1" latinLnBrk="0" hangingPunct="1">
        <a:defRPr sz="3100" kern="1200">
          <a:solidFill>
            <a:schemeClr val="tx1"/>
          </a:solidFill>
          <a:latin typeface="+mn-lt"/>
          <a:ea typeface="+mn-ea"/>
          <a:cs typeface="+mn-cs"/>
        </a:defRPr>
      </a:lvl8pPr>
      <a:lvl9pPr marL="6269858" algn="l" defTabSz="1567464"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0" y="0"/>
            <a:ext cx="18288000" cy="9144000"/>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sp>
        <p:nvSpPr>
          <p:cNvPr id="3" name="TextBox 2"/>
          <p:cNvSpPr txBox="1"/>
          <p:nvPr/>
        </p:nvSpPr>
        <p:spPr>
          <a:xfrm>
            <a:off x="3657600" y="1"/>
            <a:ext cx="10972800" cy="1420161"/>
          </a:xfrm>
          <a:prstGeom prst="rect">
            <a:avLst/>
          </a:prstGeom>
          <a:noFill/>
        </p:spPr>
        <p:txBody>
          <a:bodyPr wrap="square" lIns="156746" tIns="78373" rIns="156746" bIns="78373" rtlCol="0">
            <a:spAutoFit/>
          </a:bodyPr>
          <a:lstStyle/>
          <a:p>
            <a:pPr algn="ctr"/>
            <a:r>
              <a:rPr lang="en-US" sz="8200" u="sng" dirty="0" smtClean="0">
                <a:latin typeface="Times New Roman" pitchFamily="18" charset="0"/>
                <a:cs typeface="Times New Roman" pitchFamily="18" charset="0"/>
              </a:rPr>
              <a:t>Journal Presentation</a:t>
            </a:r>
            <a:endParaRPr lang="en-US" u="sng" dirty="0">
              <a:latin typeface="Times New Roman" pitchFamily="18" charset="0"/>
              <a:cs typeface="Times New Roman" pitchFamily="18" charset="0"/>
            </a:endParaRPr>
          </a:p>
        </p:txBody>
      </p:sp>
      <p:sp>
        <p:nvSpPr>
          <p:cNvPr id="4" name="TextBox 3"/>
          <p:cNvSpPr txBox="1"/>
          <p:nvPr/>
        </p:nvSpPr>
        <p:spPr>
          <a:xfrm>
            <a:off x="2194560" y="1219201"/>
            <a:ext cx="15087600" cy="7637247"/>
          </a:xfrm>
          <a:prstGeom prst="rect">
            <a:avLst/>
          </a:prstGeom>
          <a:noFill/>
        </p:spPr>
        <p:txBody>
          <a:bodyPr wrap="square" lIns="156746" tIns="78373" rIns="156746" bIns="78373" rtlCol="0">
            <a:spAutoFit/>
          </a:bodyPr>
          <a:lstStyle/>
          <a:p>
            <a:pPr marL="587799" indent="-587799">
              <a:buAutoNum type="arabicPeriod"/>
            </a:pPr>
            <a:r>
              <a:rPr lang="en-US" sz="5400" dirty="0" smtClean="0">
                <a:latin typeface="Times New Roman" pitchFamily="18" charset="0"/>
                <a:cs typeface="Times New Roman" pitchFamily="18" charset="0"/>
              </a:rPr>
              <a:t>What have you learnt?</a:t>
            </a:r>
          </a:p>
          <a:p>
            <a:pPr marL="587799" indent="-587799">
              <a:buAutoNum type="arabicPeriod"/>
            </a:pPr>
            <a:r>
              <a:rPr lang="en-US" sz="5400" dirty="0" smtClean="0">
                <a:latin typeface="Times New Roman" pitchFamily="18" charset="0"/>
                <a:cs typeface="Times New Roman" pitchFamily="18" charset="0"/>
              </a:rPr>
              <a:t>What was new to you?</a:t>
            </a:r>
          </a:p>
          <a:p>
            <a:pPr marL="587799" indent="-587799">
              <a:buAutoNum type="arabicPeriod"/>
            </a:pPr>
            <a:r>
              <a:rPr lang="en-US" sz="5400" dirty="0" smtClean="0">
                <a:latin typeface="Times New Roman" pitchFamily="18" charset="0"/>
                <a:cs typeface="Times New Roman" pitchFamily="18" charset="0"/>
              </a:rPr>
              <a:t>How could you apply those in the classroom teaching? </a:t>
            </a:r>
          </a:p>
          <a:p>
            <a:pPr marL="587799" indent="-587799">
              <a:buAutoNum type="arabicPeriod"/>
            </a:pPr>
            <a:r>
              <a:rPr lang="en-US" sz="5400" dirty="0" smtClean="0">
                <a:latin typeface="Times New Roman" pitchFamily="18" charset="0"/>
                <a:cs typeface="Times New Roman" pitchFamily="18" charset="0"/>
              </a:rPr>
              <a:t>What was not clear to you?</a:t>
            </a:r>
          </a:p>
          <a:p>
            <a:pPr marL="587799" indent="-587799">
              <a:buAutoNum type="arabicPeriod"/>
            </a:pPr>
            <a:r>
              <a:rPr lang="en-US" sz="5400" dirty="0" smtClean="0">
                <a:latin typeface="Times New Roman" pitchFamily="18" charset="0"/>
                <a:cs typeface="Times New Roman" pitchFamily="18" charset="0"/>
              </a:rPr>
              <a:t>Which one did you find difficult?</a:t>
            </a:r>
          </a:p>
          <a:p>
            <a:pPr marL="587799" indent="-587799">
              <a:buAutoNum type="arabicPeriod"/>
            </a:pPr>
            <a:r>
              <a:rPr lang="en-US" sz="5400" dirty="0" smtClean="0">
                <a:latin typeface="Times New Roman" pitchFamily="18" charset="0"/>
                <a:cs typeface="Times New Roman" pitchFamily="18" charset="0"/>
              </a:rPr>
              <a:t>Which one is not relevant to the contents of </a:t>
            </a:r>
            <a:r>
              <a:rPr lang="en-US" sz="5400" dirty="0" err="1" smtClean="0">
                <a:latin typeface="Times New Roman" pitchFamily="18" charset="0"/>
                <a:cs typeface="Times New Roman" pitchFamily="18" charset="0"/>
              </a:rPr>
              <a:t>EfT</a:t>
            </a:r>
            <a:r>
              <a:rPr lang="en-US" sz="5400" dirty="0" smtClean="0">
                <a:latin typeface="Times New Roman" pitchFamily="18" charset="0"/>
                <a:cs typeface="Times New Roman" pitchFamily="18" charset="0"/>
              </a:rPr>
              <a:t> books?</a:t>
            </a:r>
          </a:p>
          <a:p>
            <a:pPr marL="587799" indent="-587799">
              <a:buAutoNum type="arabicPeriod"/>
            </a:pPr>
            <a:r>
              <a:rPr lang="en-US" sz="5400" dirty="0" smtClean="0">
                <a:latin typeface="Times New Roman" pitchFamily="18" charset="0"/>
                <a:cs typeface="Times New Roman" pitchFamily="18" charset="0"/>
              </a:rPr>
              <a:t>Write your comments on that day’s sessions?</a:t>
            </a:r>
            <a:endParaRPr lang="en-US" sz="5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304800"/>
          <a:ext cx="17068800" cy="8652256"/>
        </p:xfrm>
        <a:graphic>
          <a:graphicData uri="http://schemas.openxmlformats.org/drawingml/2006/table">
            <a:tbl>
              <a:tblPr/>
              <a:tblGrid>
                <a:gridCol w="17068800"/>
              </a:tblGrid>
              <a:tr h="1495552">
                <a:tc>
                  <a:txBody>
                    <a:bodyPr/>
                    <a:lstStyle/>
                    <a:p>
                      <a:pPr marL="0" marR="0" algn="ctr">
                        <a:lnSpc>
                          <a:spcPct val="115000"/>
                        </a:lnSpc>
                        <a:spcBef>
                          <a:spcPts val="0"/>
                        </a:spcBef>
                        <a:spcAft>
                          <a:spcPts val="1000"/>
                        </a:spcAft>
                      </a:pPr>
                      <a:r>
                        <a:rPr lang="en-US" sz="4300" dirty="0">
                          <a:solidFill>
                            <a:srgbClr val="FF0000"/>
                          </a:solidFill>
                          <a:latin typeface="Calibri"/>
                          <a:ea typeface="Calibri"/>
                          <a:cs typeface="Calibri"/>
                        </a:rPr>
                        <a:t>Develop MCQ and CRQ test items on the following lesson or given text</a:t>
                      </a:r>
                      <a:endParaRPr lang="en-US" sz="4300" dirty="0">
                        <a:solidFill>
                          <a:srgbClr val="FF0000"/>
                        </a:solidFill>
                        <a:latin typeface="Calibri"/>
                        <a:ea typeface="Calibri"/>
                        <a:cs typeface="Times New Roman"/>
                      </a:endParaRPr>
                    </a:p>
                  </a:txBody>
                  <a:tcPr marL="136096" marR="136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71600">
                <a:tc>
                  <a:txBody>
                    <a:bodyPr/>
                    <a:lstStyle/>
                    <a:p>
                      <a:pPr marL="0" marR="0">
                        <a:lnSpc>
                          <a:spcPct val="115000"/>
                        </a:lnSpc>
                        <a:spcBef>
                          <a:spcPts val="0"/>
                        </a:spcBef>
                        <a:spcAft>
                          <a:spcPts val="0"/>
                        </a:spcAft>
                      </a:pPr>
                      <a:r>
                        <a:rPr lang="en-US" sz="4300" dirty="0" smtClean="0">
                          <a:solidFill>
                            <a:srgbClr val="000000"/>
                          </a:solidFill>
                          <a:latin typeface="Calibri"/>
                          <a:ea typeface="Calibri"/>
                          <a:cs typeface="Calibri"/>
                        </a:rPr>
                        <a:t> </a:t>
                      </a:r>
                      <a:r>
                        <a:rPr lang="en-US" sz="4300" dirty="0">
                          <a:solidFill>
                            <a:srgbClr val="000000"/>
                          </a:solidFill>
                          <a:latin typeface="Calibri"/>
                          <a:ea typeface="Calibri"/>
                          <a:cs typeface="Calibri"/>
                        </a:rPr>
                        <a:t>Group 1: Class 5, </a:t>
                      </a:r>
                      <a:r>
                        <a:rPr lang="en-US" sz="4300" dirty="0" smtClean="0">
                          <a:solidFill>
                            <a:srgbClr val="000000"/>
                          </a:solidFill>
                          <a:latin typeface="Calibri"/>
                          <a:ea typeface="Calibri"/>
                          <a:cs typeface="Calibri"/>
                        </a:rPr>
                        <a:t>Unit:6: </a:t>
                      </a:r>
                      <a:r>
                        <a:rPr lang="en-US" sz="4300" dirty="0">
                          <a:solidFill>
                            <a:srgbClr val="000000"/>
                          </a:solidFill>
                          <a:latin typeface="Calibri"/>
                          <a:ea typeface="Calibri"/>
                          <a:cs typeface="Calibri"/>
                        </a:rPr>
                        <a:t>Eat </a:t>
                      </a:r>
                      <a:r>
                        <a:rPr lang="en-US" sz="4300" dirty="0" smtClean="0">
                          <a:solidFill>
                            <a:srgbClr val="000000"/>
                          </a:solidFill>
                          <a:latin typeface="Calibri"/>
                          <a:ea typeface="Calibri"/>
                          <a:cs typeface="Calibri"/>
                        </a:rPr>
                        <a:t>Healthy</a:t>
                      </a:r>
                      <a:r>
                        <a:rPr lang="en-US" sz="4300" baseline="0" dirty="0" smtClean="0">
                          <a:solidFill>
                            <a:srgbClr val="000000"/>
                          </a:solidFill>
                          <a:latin typeface="Calibri"/>
                          <a:ea typeface="Calibri"/>
                          <a:cs typeface="Calibri"/>
                        </a:rPr>
                        <a:t>. F. Page: 24</a:t>
                      </a:r>
                      <a:endParaRPr lang="en-US" sz="4300" dirty="0">
                        <a:latin typeface="Calibri"/>
                        <a:ea typeface="Calibri"/>
                        <a:cs typeface="Times New Roman"/>
                      </a:endParaRPr>
                    </a:p>
                  </a:txBody>
                  <a:tcPr marL="136096" marR="136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495552">
                <a:tc>
                  <a:txBody>
                    <a:bodyPr/>
                    <a:lstStyle/>
                    <a:p>
                      <a:pPr marL="457200" marR="0">
                        <a:lnSpc>
                          <a:spcPct val="115000"/>
                        </a:lnSpc>
                        <a:spcBef>
                          <a:spcPts val="0"/>
                        </a:spcBef>
                        <a:spcAft>
                          <a:spcPts val="0"/>
                        </a:spcAft>
                      </a:pPr>
                      <a:r>
                        <a:rPr lang="en-US" sz="4300" dirty="0">
                          <a:solidFill>
                            <a:srgbClr val="000000"/>
                          </a:solidFill>
                          <a:latin typeface="Calibri"/>
                          <a:ea typeface="Calibri"/>
                          <a:cs typeface="Calibri"/>
                        </a:rPr>
                        <a:t>Group 2: Class 5, </a:t>
                      </a:r>
                      <a:r>
                        <a:rPr lang="en-US" sz="4300" dirty="0" smtClean="0">
                          <a:solidFill>
                            <a:srgbClr val="000000"/>
                          </a:solidFill>
                          <a:latin typeface="Calibri"/>
                          <a:ea typeface="Calibri"/>
                          <a:cs typeface="Calibri"/>
                        </a:rPr>
                        <a:t>Unit </a:t>
                      </a:r>
                      <a:r>
                        <a:rPr lang="en-US" sz="4300" dirty="0">
                          <a:solidFill>
                            <a:srgbClr val="000000"/>
                          </a:solidFill>
                          <a:latin typeface="Calibri"/>
                          <a:ea typeface="Calibri"/>
                          <a:cs typeface="Calibri"/>
                        </a:rPr>
                        <a:t>8</a:t>
                      </a:r>
                      <a:r>
                        <a:rPr lang="en-US" sz="4300" dirty="0" smtClean="0">
                          <a:solidFill>
                            <a:srgbClr val="000000"/>
                          </a:solidFill>
                          <a:latin typeface="Calibri"/>
                          <a:ea typeface="Calibri"/>
                          <a:cs typeface="Calibri"/>
                        </a:rPr>
                        <a:t>: A. </a:t>
                      </a:r>
                      <a:r>
                        <a:rPr lang="en-US" sz="4300" dirty="0">
                          <a:solidFill>
                            <a:srgbClr val="000000"/>
                          </a:solidFill>
                          <a:latin typeface="Calibri"/>
                          <a:ea typeface="Calibri"/>
                          <a:cs typeface="Calibri"/>
                        </a:rPr>
                        <a:t>Write to me </a:t>
                      </a:r>
                      <a:r>
                        <a:rPr lang="en-US" sz="4300" dirty="0" smtClean="0">
                          <a:solidFill>
                            <a:srgbClr val="000000"/>
                          </a:solidFill>
                          <a:latin typeface="Calibri"/>
                          <a:ea typeface="Calibri"/>
                          <a:cs typeface="Calibri"/>
                        </a:rPr>
                        <a:t>soon. Page: 30 Page:</a:t>
                      </a:r>
                      <a:endParaRPr lang="en-US" sz="4300" dirty="0">
                        <a:latin typeface="Calibri"/>
                        <a:ea typeface="Calibri"/>
                        <a:cs typeface="Times New Roman"/>
                      </a:endParaRPr>
                    </a:p>
                  </a:txBody>
                  <a:tcPr marL="136096" marR="136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495552">
                <a:tc>
                  <a:txBody>
                    <a:bodyPr/>
                    <a:lstStyle/>
                    <a:p>
                      <a:pPr marL="457200" marR="0">
                        <a:lnSpc>
                          <a:spcPct val="115000"/>
                        </a:lnSpc>
                        <a:spcBef>
                          <a:spcPts val="0"/>
                        </a:spcBef>
                        <a:spcAft>
                          <a:spcPts val="0"/>
                        </a:spcAft>
                      </a:pPr>
                      <a:r>
                        <a:rPr lang="en-US" sz="4300" dirty="0">
                          <a:solidFill>
                            <a:srgbClr val="000000"/>
                          </a:solidFill>
                          <a:latin typeface="Calibri"/>
                          <a:ea typeface="Calibri"/>
                          <a:cs typeface="Calibri"/>
                        </a:rPr>
                        <a:t>Group 3: Class 5, </a:t>
                      </a:r>
                      <a:r>
                        <a:rPr lang="en-US" sz="4300" dirty="0" smtClean="0">
                          <a:solidFill>
                            <a:srgbClr val="000000"/>
                          </a:solidFill>
                          <a:latin typeface="Calibri"/>
                          <a:ea typeface="Calibri"/>
                          <a:cs typeface="Calibri"/>
                        </a:rPr>
                        <a:t>Unit: 20: A. </a:t>
                      </a:r>
                      <a:r>
                        <a:rPr lang="en-US" sz="4300" dirty="0">
                          <a:solidFill>
                            <a:srgbClr val="000000"/>
                          </a:solidFill>
                          <a:latin typeface="Calibri"/>
                          <a:ea typeface="Calibri"/>
                          <a:cs typeface="Calibri"/>
                        </a:rPr>
                        <a:t>Life is </a:t>
                      </a:r>
                      <a:r>
                        <a:rPr lang="en-US" sz="4300" dirty="0" smtClean="0">
                          <a:solidFill>
                            <a:srgbClr val="000000"/>
                          </a:solidFill>
                          <a:latin typeface="Calibri"/>
                          <a:ea typeface="Calibri"/>
                          <a:cs typeface="Calibri"/>
                        </a:rPr>
                        <a:t>Beautiful. Page: 78 </a:t>
                      </a:r>
                      <a:endParaRPr lang="en-US" sz="4300" dirty="0">
                        <a:latin typeface="Calibri"/>
                        <a:ea typeface="Calibri"/>
                        <a:cs typeface="Times New Roman"/>
                      </a:endParaRPr>
                    </a:p>
                  </a:txBody>
                  <a:tcPr marL="136096" marR="136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422400">
                <a:tc>
                  <a:txBody>
                    <a:bodyPr/>
                    <a:lstStyle/>
                    <a:p>
                      <a:pPr marL="457200" marR="0">
                        <a:lnSpc>
                          <a:spcPct val="115000"/>
                        </a:lnSpc>
                        <a:spcBef>
                          <a:spcPts val="0"/>
                        </a:spcBef>
                        <a:spcAft>
                          <a:spcPts val="0"/>
                        </a:spcAft>
                      </a:pPr>
                      <a:r>
                        <a:rPr lang="en-US" sz="4300" dirty="0">
                          <a:solidFill>
                            <a:srgbClr val="000000"/>
                          </a:solidFill>
                          <a:latin typeface="Calibri"/>
                          <a:ea typeface="Calibri"/>
                          <a:cs typeface="Calibri"/>
                        </a:rPr>
                        <a:t>Group 4: </a:t>
                      </a:r>
                      <a:r>
                        <a:rPr lang="en-US" sz="4300" dirty="0" smtClean="0">
                          <a:solidFill>
                            <a:srgbClr val="000000"/>
                          </a:solidFill>
                          <a:latin typeface="Calibri"/>
                          <a:ea typeface="Calibri"/>
                          <a:cs typeface="Calibri"/>
                        </a:rPr>
                        <a:t>Text-1 (supplied)</a:t>
                      </a:r>
                      <a:endParaRPr lang="en-US" sz="4300" dirty="0">
                        <a:latin typeface="Calibri"/>
                        <a:ea typeface="Calibri"/>
                        <a:cs typeface="Times New Roman"/>
                      </a:endParaRPr>
                    </a:p>
                  </a:txBody>
                  <a:tcPr marL="136096" marR="136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71600">
                <a:tc>
                  <a:txBody>
                    <a:bodyPr/>
                    <a:lstStyle/>
                    <a:p>
                      <a:pPr marL="457200" marR="0">
                        <a:lnSpc>
                          <a:spcPct val="115000"/>
                        </a:lnSpc>
                        <a:spcBef>
                          <a:spcPts val="0"/>
                        </a:spcBef>
                        <a:spcAft>
                          <a:spcPts val="0"/>
                        </a:spcAft>
                      </a:pPr>
                      <a:r>
                        <a:rPr lang="en-US" sz="4300" dirty="0">
                          <a:solidFill>
                            <a:srgbClr val="000000"/>
                          </a:solidFill>
                          <a:latin typeface="Calibri"/>
                          <a:ea typeface="Calibri"/>
                          <a:cs typeface="Calibri"/>
                        </a:rPr>
                        <a:t>Group 5: </a:t>
                      </a:r>
                      <a:r>
                        <a:rPr lang="en-US" sz="4300" dirty="0" smtClean="0">
                          <a:solidFill>
                            <a:srgbClr val="000000"/>
                          </a:solidFill>
                          <a:latin typeface="Calibri"/>
                          <a:ea typeface="Calibri"/>
                          <a:cs typeface="Calibri"/>
                        </a:rPr>
                        <a:t>Text-2</a:t>
                      </a:r>
                      <a:r>
                        <a:rPr lang="en-US" sz="4300" dirty="0" smtClean="0">
                          <a:solidFill>
                            <a:srgbClr val="000000"/>
                          </a:solidFill>
                          <a:latin typeface="+mn-lt"/>
                          <a:ea typeface="Calibri"/>
                          <a:cs typeface="Calibri"/>
                        </a:rPr>
                        <a:t>(supplied)</a:t>
                      </a:r>
                      <a:endParaRPr lang="en-US" sz="4300" dirty="0">
                        <a:latin typeface="Calibri"/>
                        <a:ea typeface="Calibri"/>
                        <a:cs typeface="Times New Roman"/>
                      </a:endParaRPr>
                    </a:p>
                  </a:txBody>
                  <a:tcPr marL="136096" marR="136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57200" y="110214"/>
            <a:ext cx="17373600" cy="85297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just" fontAlgn="base">
              <a:spcBef>
                <a:spcPct val="0"/>
              </a:spcBef>
              <a:spcAft>
                <a:spcPct val="0"/>
              </a:spcAft>
            </a:pPr>
            <a:r>
              <a:rPr lang="en-US" sz="3400" dirty="0" smtClean="0">
                <a:solidFill>
                  <a:srgbClr val="000000"/>
                </a:solidFill>
                <a:latin typeface="Arial" pitchFamily="34" charset="0"/>
                <a:ea typeface="Calibri" pitchFamily="34" charset="0"/>
                <a:cs typeface="Calibri" pitchFamily="34" charset="0"/>
              </a:rPr>
              <a:t>Text-1:</a:t>
            </a:r>
            <a:endParaRPr lang="en-US" sz="3400" dirty="0" smtClean="0">
              <a:latin typeface="Arial" pitchFamily="34" charset="0"/>
              <a:cs typeface="Arial" pitchFamily="34" charset="0"/>
            </a:endParaRPr>
          </a:p>
          <a:p>
            <a:pPr algn="just" eaLnBrk="0" fontAlgn="base" hangingPunct="0">
              <a:spcBef>
                <a:spcPct val="0"/>
              </a:spcBef>
              <a:spcAft>
                <a:spcPct val="0"/>
              </a:spcAft>
            </a:pPr>
            <a:r>
              <a:rPr lang="en-US" sz="3400" dirty="0" err="1" smtClean="0">
                <a:solidFill>
                  <a:srgbClr val="000000"/>
                </a:solidFill>
                <a:latin typeface="Arial" pitchFamily="34" charset="0"/>
                <a:ea typeface="Calibri" pitchFamily="34" charset="0"/>
                <a:cs typeface="Calibri" pitchFamily="34" charset="0"/>
              </a:rPr>
              <a:t>Anina</a:t>
            </a:r>
            <a:r>
              <a:rPr lang="en-US" sz="3400" dirty="0" smtClean="0">
                <a:solidFill>
                  <a:srgbClr val="000000"/>
                </a:solidFill>
                <a:latin typeface="Arial" pitchFamily="34" charset="0"/>
                <a:ea typeface="Calibri" pitchFamily="34" charset="0"/>
                <a:cs typeface="Calibri" pitchFamily="34" charset="0"/>
              </a:rPr>
              <a:t> was lying on her bed. She heard a strange noise like a quiet hissing coming from a pile of newspapers and they started to fall over. </a:t>
            </a:r>
            <a:r>
              <a:rPr lang="en-US" sz="3400" dirty="0" err="1" smtClean="0">
                <a:solidFill>
                  <a:srgbClr val="000000"/>
                </a:solidFill>
                <a:latin typeface="Arial" pitchFamily="34" charset="0"/>
                <a:ea typeface="Calibri" pitchFamily="34" charset="0"/>
                <a:cs typeface="Calibri" pitchFamily="34" charset="0"/>
              </a:rPr>
              <a:t>Anina</a:t>
            </a:r>
            <a:r>
              <a:rPr lang="en-US" sz="3400" dirty="0" smtClean="0">
                <a:solidFill>
                  <a:srgbClr val="000000"/>
                </a:solidFill>
                <a:latin typeface="Arial" pitchFamily="34" charset="0"/>
                <a:ea typeface="Calibri" pitchFamily="34" charset="0"/>
                <a:cs typeface="Calibri" pitchFamily="34" charset="0"/>
              </a:rPr>
              <a:t> could not believe her eyes as she watched a grunting and snorting crocodile come out from under the newspapers. </a:t>
            </a:r>
            <a:r>
              <a:rPr lang="en-US" sz="3400" dirty="0" err="1" smtClean="0">
                <a:solidFill>
                  <a:srgbClr val="000000"/>
                </a:solidFill>
                <a:latin typeface="Arial" pitchFamily="34" charset="0"/>
                <a:ea typeface="Calibri" pitchFamily="34" charset="0"/>
                <a:cs typeface="Calibri" pitchFamily="34" charset="0"/>
              </a:rPr>
              <a:t>Anina</a:t>
            </a:r>
            <a:r>
              <a:rPr lang="en-US" sz="3400" dirty="0" smtClean="0">
                <a:solidFill>
                  <a:srgbClr val="000000"/>
                </a:solidFill>
                <a:latin typeface="Arial" pitchFamily="34" charset="0"/>
                <a:ea typeface="Calibri" pitchFamily="34" charset="0"/>
                <a:cs typeface="Calibri" pitchFamily="34" charset="0"/>
              </a:rPr>
              <a:t> was frozen to the spot. Her eyes wide as saucers she watched the crocodile crawl completely out of the newspapers and slowly look around the room. It seemed to have just come out of the water because its whole body was dripping wet.</a:t>
            </a:r>
            <a:endParaRPr lang="en-US" sz="3400" dirty="0" smtClean="0">
              <a:latin typeface="Arial" pitchFamily="34" charset="0"/>
              <a:cs typeface="Arial" pitchFamily="34" charset="0"/>
            </a:endParaRPr>
          </a:p>
          <a:p>
            <a:pPr algn="just" eaLnBrk="0" fontAlgn="base" hangingPunct="0">
              <a:spcBef>
                <a:spcPct val="0"/>
              </a:spcBef>
              <a:spcAft>
                <a:spcPct val="0"/>
              </a:spcAft>
            </a:pPr>
            <a:r>
              <a:rPr lang="en-US" sz="3400" dirty="0" smtClean="0">
                <a:solidFill>
                  <a:srgbClr val="000000"/>
                </a:solidFill>
                <a:latin typeface="Arial" pitchFamily="34" charset="0"/>
                <a:ea typeface="Calibri" pitchFamily="34" charset="0"/>
                <a:cs typeface="Calibri" pitchFamily="34" charset="0"/>
              </a:rPr>
              <a:t>The crocodile moved its head back and forth letting out a hissing sound. </a:t>
            </a:r>
            <a:r>
              <a:rPr lang="en-US" sz="3400" dirty="0" err="1" smtClean="0">
                <a:solidFill>
                  <a:srgbClr val="000000"/>
                </a:solidFill>
                <a:latin typeface="Arial" pitchFamily="34" charset="0"/>
                <a:ea typeface="Calibri" pitchFamily="34" charset="0"/>
                <a:cs typeface="Calibri" pitchFamily="34" charset="0"/>
              </a:rPr>
              <a:t>Anina</a:t>
            </a:r>
            <a:r>
              <a:rPr lang="en-US" sz="3400" dirty="0" smtClean="0">
                <a:solidFill>
                  <a:srgbClr val="000000"/>
                </a:solidFill>
                <a:latin typeface="Arial" pitchFamily="34" charset="0"/>
                <a:ea typeface="Calibri" pitchFamily="34" charset="0"/>
                <a:cs typeface="Calibri" pitchFamily="34" charset="0"/>
              </a:rPr>
              <a:t> swallowed hard, looking at the crocodile’s snout with its terrible long row of teeth. It swung its tail slowly back and forth.</a:t>
            </a:r>
            <a:endParaRPr lang="en-US" sz="3400" dirty="0" smtClean="0">
              <a:latin typeface="Arial" pitchFamily="34" charset="0"/>
              <a:cs typeface="Arial" pitchFamily="34" charset="0"/>
            </a:endParaRPr>
          </a:p>
          <a:p>
            <a:pPr algn="just" eaLnBrk="0" fontAlgn="base" hangingPunct="0">
              <a:spcBef>
                <a:spcPct val="0"/>
              </a:spcBef>
              <a:spcAft>
                <a:spcPct val="0"/>
              </a:spcAft>
            </a:pPr>
            <a:r>
              <a:rPr lang="en-US" sz="3400" dirty="0" smtClean="0">
                <a:solidFill>
                  <a:srgbClr val="000000"/>
                </a:solidFill>
                <a:latin typeface="Arial" pitchFamily="34" charset="0"/>
                <a:ea typeface="Calibri" pitchFamily="34" charset="0"/>
                <a:cs typeface="Calibri" pitchFamily="34" charset="0"/>
              </a:rPr>
              <a:t>When </a:t>
            </a:r>
            <a:r>
              <a:rPr lang="en-US" sz="3400" dirty="0" err="1" smtClean="0">
                <a:solidFill>
                  <a:srgbClr val="000000"/>
                </a:solidFill>
                <a:latin typeface="Arial" pitchFamily="34" charset="0"/>
                <a:ea typeface="Calibri" pitchFamily="34" charset="0"/>
                <a:cs typeface="Calibri" pitchFamily="34" charset="0"/>
              </a:rPr>
              <a:t>Anina</a:t>
            </a:r>
            <a:r>
              <a:rPr lang="en-US" sz="3400" dirty="0" smtClean="0">
                <a:solidFill>
                  <a:srgbClr val="000000"/>
                </a:solidFill>
                <a:latin typeface="Arial" pitchFamily="34" charset="0"/>
                <a:ea typeface="Calibri" pitchFamily="34" charset="0"/>
                <a:cs typeface="Calibri" pitchFamily="34" charset="0"/>
              </a:rPr>
              <a:t> bent down and picked up the newspapers the crocodile whipped his tail so hard that he cracked the big vase of flowers on to the floor and they scattered everywhere. With a quick jump </a:t>
            </a:r>
            <a:r>
              <a:rPr lang="en-US" sz="3400" dirty="0" err="1" smtClean="0">
                <a:solidFill>
                  <a:srgbClr val="000000"/>
                </a:solidFill>
                <a:latin typeface="Arial" pitchFamily="34" charset="0"/>
                <a:ea typeface="Calibri" pitchFamily="34" charset="0"/>
                <a:cs typeface="Calibri" pitchFamily="34" charset="0"/>
              </a:rPr>
              <a:t>Anina</a:t>
            </a:r>
            <a:r>
              <a:rPr lang="en-US" sz="3400" dirty="0" smtClean="0">
                <a:solidFill>
                  <a:srgbClr val="000000"/>
                </a:solidFill>
                <a:latin typeface="Arial" pitchFamily="34" charset="0"/>
                <a:ea typeface="Calibri" pitchFamily="34" charset="0"/>
                <a:cs typeface="Calibri" pitchFamily="34" charset="0"/>
              </a:rPr>
              <a:t> ran out of the room and slammed the door shut and put a chair against the door.</a:t>
            </a:r>
            <a:endParaRPr lang="en-US" sz="3400" dirty="0" smtClean="0">
              <a:latin typeface="Arial" pitchFamily="34" charset="0"/>
              <a:cs typeface="Arial" pitchFamily="34" charset="0"/>
            </a:endParaRPr>
          </a:p>
          <a:p>
            <a:pPr algn="just" eaLnBrk="0" fontAlgn="base" hangingPunct="0">
              <a:spcBef>
                <a:spcPct val="0"/>
              </a:spcBef>
              <a:spcAft>
                <a:spcPct val="0"/>
              </a:spcAft>
            </a:pPr>
            <a:r>
              <a:rPr lang="en-US" sz="3400" dirty="0" smtClean="0">
                <a:solidFill>
                  <a:srgbClr val="000000"/>
                </a:solidFill>
                <a:latin typeface="Arial" pitchFamily="34" charset="0"/>
                <a:ea typeface="Calibri" pitchFamily="34" charset="0"/>
                <a:cs typeface="Calibri" pitchFamily="34" charset="0"/>
              </a:rPr>
              <a:t>Suddenly there was another loud crack and the door splintered. </a:t>
            </a:r>
            <a:r>
              <a:rPr lang="en-US" sz="3400" dirty="0" err="1" smtClean="0">
                <a:solidFill>
                  <a:srgbClr val="000000"/>
                </a:solidFill>
                <a:latin typeface="Arial" pitchFamily="34" charset="0"/>
                <a:ea typeface="Calibri" pitchFamily="34" charset="0"/>
                <a:cs typeface="Calibri" pitchFamily="34" charset="0"/>
              </a:rPr>
              <a:t>Anina</a:t>
            </a:r>
            <a:r>
              <a:rPr lang="en-US" sz="3400" dirty="0" smtClean="0">
                <a:solidFill>
                  <a:srgbClr val="000000"/>
                </a:solidFill>
                <a:latin typeface="Arial" pitchFamily="34" charset="0"/>
                <a:ea typeface="Calibri" pitchFamily="34" charset="0"/>
                <a:cs typeface="Calibri" pitchFamily="34" charset="0"/>
              </a:rPr>
              <a:t> ran out of the house screaming. Then…………..</a:t>
            </a:r>
            <a:endParaRPr lang="en-US" sz="3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p:cTn id="7" dur="500" fill="hold"/>
                                        <p:tgtEl>
                                          <p:spTgt spid="19457"/>
                                        </p:tgtEl>
                                        <p:attrNameLst>
                                          <p:attrName>ppt_w</p:attrName>
                                        </p:attrNameLst>
                                      </p:cBhvr>
                                      <p:tavLst>
                                        <p:tav tm="0">
                                          <p:val>
                                            <p:fltVal val="0"/>
                                          </p:val>
                                        </p:tav>
                                        <p:tav tm="100000">
                                          <p:val>
                                            <p:strVal val="#ppt_w"/>
                                          </p:val>
                                        </p:tav>
                                      </p:tavLst>
                                    </p:anim>
                                    <p:anim calcmode="lin" valueType="num">
                                      <p:cBhvr>
                                        <p:cTn id="8" dur="500" fill="hold"/>
                                        <p:tgtEl>
                                          <p:spTgt spid="194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1.jpg"/>
          <p:cNvPicPr>
            <a:picLocks noChangeAspect="1"/>
          </p:cNvPicPr>
          <p:nvPr/>
        </p:nvPicPr>
        <p:blipFill>
          <a:blip r:embed="rId2" cstate="print"/>
          <a:stretch>
            <a:fillRect/>
          </a:stretch>
        </p:blipFill>
        <p:spPr>
          <a:xfrm>
            <a:off x="990600" y="0"/>
            <a:ext cx="15697200" cy="9144000"/>
          </a:xfrm>
          <a:prstGeom prst="rect">
            <a:avLst/>
          </a:prstGeom>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457200" y="389469"/>
            <a:ext cx="17221200" cy="8422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09600" y="6297"/>
            <a:ext cx="17221200" cy="2051103"/>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tabLst>
                <a:tab pos="1469498" algn="l"/>
              </a:tabLst>
            </a:pPr>
            <a:r>
              <a:rPr lang="en-US" sz="4100" b="1" dirty="0" smtClean="0">
                <a:solidFill>
                  <a:srgbClr val="000000"/>
                </a:solidFill>
                <a:latin typeface="Arial" pitchFamily="34" charset="0"/>
                <a:ea typeface="Calibri" pitchFamily="34" charset="0"/>
                <a:cs typeface="Calibri" pitchFamily="34" charset="0"/>
              </a:rPr>
              <a:t>DAY- 6</a:t>
            </a:r>
            <a:endParaRPr lang="en-US" sz="4100" dirty="0" smtClean="0">
              <a:latin typeface="Arial" pitchFamily="34" charset="0"/>
              <a:cs typeface="Arial" pitchFamily="34" charset="0"/>
            </a:endParaRPr>
          </a:p>
          <a:p>
            <a:pPr algn="ctr" eaLnBrk="0" fontAlgn="base" hangingPunct="0">
              <a:spcBef>
                <a:spcPct val="0"/>
              </a:spcBef>
              <a:spcAft>
                <a:spcPct val="0"/>
              </a:spcAft>
              <a:tabLst>
                <a:tab pos="1469498" algn="l"/>
              </a:tabLst>
            </a:pPr>
            <a:r>
              <a:rPr lang="en-US" sz="4100" b="1" dirty="0" smtClean="0">
                <a:solidFill>
                  <a:srgbClr val="000000"/>
                </a:solidFill>
                <a:latin typeface="Arial" pitchFamily="34" charset="0"/>
                <a:ea typeface="Times New Roman" pitchFamily="18" charset="0"/>
                <a:cs typeface="Calibri" pitchFamily="34" charset="0"/>
              </a:rPr>
              <a:t>Session-2 &amp; 3</a:t>
            </a:r>
            <a:endParaRPr lang="en-US" sz="4100" dirty="0" smtClean="0">
              <a:latin typeface="Arial" pitchFamily="34" charset="0"/>
              <a:cs typeface="Arial" pitchFamily="34" charset="0"/>
            </a:endParaRPr>
          </a:p>
          <a:p>
            <a:pPr algn="ctr" eaLnBrk="0" fontAlgn="base" hangingPunct="0">
              <a:spcBef>
                <a:spcPct val="0"/>
              </a:spcBef>
              <a:spcAft>
                <a:spcPct val="0"/>
              </a:spcAft>
              <a:tabLst>
                <a:tab pos="1469498" algn="l"/>
              </a:tabLst>
            </a:pPr>
            <a:r>
              <a:rPr lang="en-US" sz="4100" b="1" dirty="0" smtClean="0">
                <a:solidFill>
                  <a:srgbClr val="000000"/>
                </a:solidFill>
                <a:latin typeface="Arial" pitchFamily="34" charset="0"/>
                <a:ea typeface="Calibri" pitchFamily="34" charset="0"/>
                <a:cs typeface="Calibri" pitchFamily="34" charset="0"/>
              </a:rPr>
              <a:t>Practice Teaching </a:t>
            </a:r>
            <a:endParaRPr lang="en-US" sz="4100" dirty="0" smtClean="0">
              <a:latin typeface="Arial" pitchFamily="34" charset="0"/>
              <a:cs typeface="Arial" pitchFamily="34" charset="0"/>
            </a:endParaRPr>
          </a:p>
        </p:txBody>
      </p:sp>
      <p:sp>
        <p:nvSpPr>
          <p:cNvPr id="5" name="Rectangle 4"/>
          <p:cNvSpPr/>
          <p:nvPr/>
        </p:nvSpPr>
        <p:spPr>
          <a:xfrm>
            <a:off x="609601" y="4401901"/>
            <a:ext cx="17068798" cy="1004662"/>
          </a:xfrm>
          <a:prstGeom prst="rect">
            <a:avLst/>
          </a:prstGeom>
          <a:blipFill>
            <a:blip r:embed="rId3" cstate="print"/>
            <a:tile tx="0" ty="0" sx="100000" sy="100000" flip="none" algn="tl"/>
          </a:blipFill>
          <a:ln w="28575">
            <a:solidFill>
              <a:srgbClr val="FF0000"/>
            </a:solidFill>
          </a:ln>
        </p:spPr>
        <p:txBody>
          <a:bodyPr wrap="square" lIns="156746" tIns="78373" rIns="156746" bIns="78373">
            <a:spAutoFit/>
          </a:bodyPr>
          <a:lstStyle/>
          <a:p>
            <a:pPr algn="ctr"/>
            <a:r>
              <a:rPr lang="en-US" sz="5500" b="1" dirty="0" smtClean="0"/>
              <a:t>Activity-1: Warm up: By rhyme</a:t>
            </a:r>
            <a:r>
              <a:rPr lang="en-US" b="1"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wipe(down)">
                                      <p:cBhvr>
                                        <p:cTn id="7" dur="580">
                                          <p:stCondLst>
                                            <p:cond delay="0"/>
                                          </p:stCondLst>
                                        </p:cTn>
                                        <p:tgtEl>
                                          <p:spTgt spid="21505"/>
                                        </p:tgtEl>
                                      </p:cBhvr>
                                    </p:animEffect>
                                    <p:anim calcmode="lin" valueType="num">
                                      <p:cBhvr>
                                        <p:cTn id="8" dur="1822" tmFilter="0,0; 0.14,0.36; 0.43,0.73; 0.71,0.91; 1.0,1.0">
                                          <p:stCondLst>
                                            <p:cond delay="0"/>
                                          </p:stCondLst>
                                        </p:cTn>
                                        <p:tgtEl>
                                          <p:spTgt spid="2150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0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0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0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05"/>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05"/>
                                        </p:tgtEl>
                                      </p:cBhvr>
                                      <p:to x="100000" y="60000"/>
                                    </p:animScale>
                                    <p:animScale>
                                      <p:cBhvr>
                                        <p:cTn id="14" dur="166" decel="50000">
                                          <p:stCondLst>
                                            <p:cond delay="676"/>
                                          </p:stCondLst>
                                        </p:cTn>
                                        <p:tgtEl>
                                          <p:spTgt spid="21505"/>
                                        </p:tgtEl>
                                      </p:cBhvr>
                                      <p:to x="100000" y="100000"/>
                                    </p:animScale>
                                    <p:animScale>
                                      <p:cBhvr>
                                        <p:cTn id="15" dur="26">
                                          <p:stCondLst>
                                            <p:cond delay="1312"/>
                                          </p:stCondLst>
                                        </p:cTn>
                                        <p:tgtEl>
                                          <p:spTgt spid="21505"/>
                                        </p:tgtEl>
                                      </p:cBhvr>
                                      <p:to x="100000" y="80000"/>
                                    </p:animScale>
                                    <p:animScale>
                                      <p:cBhvr>
                                        <p:cTn id="16" dur="166" decel="50000">
                                          <p:stCondLst>
                                            <p:cond delay="1338"/>
                                          </p:stCondLst>
                                        </p:cTn>
                                        <p:tgtEl>
                                          <p:spTgt spid="21505"/>
                                        </p:tgtEl>
                                      </p:cBhvr>
                                      <p:to x="100000" y="100000"/>
                                    </p:animScale>
                                    <p:animScale>
                                      <p:cBhvr>
                                        <p:cTn id="17" dur="26">
                                          <p:stCondLst>
                                            <p:cond delay="1642"/>
                                          </p:stCondLst>
                                        </p:cTn>
                                        <p:tgtEl>
                                          <p:spTgt spid="21505"/>
                                        </p:tgtEl>
                                      </p:cBhvr>
                                      <p:to x="100000" y="90000"/>
                                    </p:animScale>
                                    <p:animScale>
                                      <p:cBhvr>
                                        <p:cTn id="18" dur="166" decel="50000">
                                          <p:stCondLst>
                                            <p:cond delay="1668"/>
                                          </p:stCondLst>
                                        </p:cTn>
                                        <p:tgtEl>
                                          <p:spTgt spid="21505"/>
                                        </p:tgtEl>
                                      </p:cBhvr>
                                      <p:to x="100000" y="100000"/>
                                    </p:animScale>
                                    <p:animScale>
                                      <p:cBhvr>
                                        <p:cTn id="19" dur="26">
                                          <p:stCondLst>
                                            <p:cond delay="1808"/>
                                          </p:stCondLst>
                                        </p:cTn>
                                        <p:tgtEl>
                                          <p:spTgt spid="21505"/>
                                        </p:tgtEl>
                                      </p:cBhvr>
                                      <p:to x="100000" y="95000"/>
                                    </p:animScale>
                                    <p:animScale>
                                      <p:cBhvr>
                                        <p:cTn id="20" dur="166" decel="50000">
                                          <p:stCondLst>
                                            <p:cond delay="1834"/>
                                          </p:stCondLst>
                                        </p:cTn>
                                        <p:tgtEl>
                                          <p:spTgt spid="2150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strVal val="#ppt_w*0.05"/>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anim calcmode="lin" valueType="num">
                                      <p:cBhvr>
                                        <p:cTn id="27" dur="500" fill="hold"/>
                                        <p:tgtEl>
                                          <p:spTgt spid="5"/>
                                        </p:tgtEl>
                                        <p:attrNameLst>
                                          <p:attrName>ppt_x</p:attrName>
                                        </p:attrNameLst>
                                      </p:cBhvr>
                                      <p:tavLst>
                                        <p:tav tm="0">
                                          <p:val>
                                            <p:strVal val="#ppt_x-.2"/>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
            <a:ext cx="17068800" cy="773830"/>
          </a:xfrm>
          <a:prstGeom prst="rect">
            <a:avLst/>
          </a:prstGeom>
          <a:blipFill>
            <a:blip r:embed="rId2" cstate="print"/>
            <a:tile tx="0" ty="0" sx="100000" sy="100000" flip="none" algn="tl"/>
          </a:blipFill>
          <a:ln w="28575">
            <a:solidFill>
              <a:srgbClr val="FF0000"/>
            </a:solidFill>
          </a:ln>
        </p:spPr>
        <p:txBody>
          <a:bodyPr wrap="square" lIns="156746" tIns="78373" rIns="156746" bIns="78373">
            <a:spAutoFit/>
          </a:bodyPr>
          <a:lstStyle/>
          <a:p>
            <a:pPr algn="ctr"/>
            <a:r>
              <a:rPr lang="en-US" sz="4000" b="1" dirty="0" smtClean="0"/>
              <a:t>Activity 1: Conducting lessons/classes on the prepared lesson plans: </a:t>
            </a:r>
            <a:endParaRPr lang="en-US" sz="4000" dirty="0"/>
          </a:p>
        </p:txBody>
      </p:sp>
      <p:sp>
        <p:nvSpPr>
          <p:cNvPr id="23553" name="Rectangle 1"/>
          <p:cNvSpPr>
            <a:spLocks noChangeArrowheads="1"/>
          </p:cNvSpPr>
          <p:nvPr/>
        </p:nvSpPr>
        <p:spPr bwMode="auto">
          <a:xfrm rot="10800000" flipV="1">
            <a:off x="609600" y="1219201"/>
            <a:ext cx="16916400" cy="2616101"/>
          </a:xfrm>
          <a:prstGeom prst="rect">
            <a:avLst/>
          </a:prstGeom>
          <a:solidFill>
            <a:schemeClr val="accent2">
              <a:lumMod val="40000"/>
              <a:lumOff val="60000"/>
            </a:schemeClr>
          </a:solid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eaLnBrk="0" fontAlgn="base" hangingPunct="0">
              <a:spcBef>
                <a:spcPct val="0"/>
              </a:spcBef>
              <a:spcAft>
                <a:spcPct val="0"/>
              </a:spcAft>
            </a:pPr>
            <a:r>
              <a:rPr lang="en-US" sz="3400" dirty="0" smtClean="0">
                <a:solidFill>
                  <a:srgbClr val="000000"/>
                </a:solidFill>
                <a:latin typeface="Arial" pitchFamily="34" charset="0"/>
                <a:ea typeface="Calibri" pitchFamily="34" charset="0"/>
                <a:cs typeface="Calibri" pitchFamily="34" charset="0"/>
              </a:rPr>
              <a:t>Organize trainees into 6 groups. Distribute group work. Ask them to plan a lesson following the IPT framework on the assigned topic/lesson. Give them 20 minutes for preparation. Tell them every one of each group (or 2 persons from each group)  has to present a part of the planned lesson. Also tell them the lesson will be recorded by video.</a:t>
            </a:r>
            <a:endParaRPr lang="en-US" sz="3400" dirty="0" smtClean="0">
              <a:latin typeface="Arial" pitchFamily="34" charset="0"/>
              <a:cs typeface="Arial" pitchFamily="34" charset="0"/>
            </a:endParaRPr>
          </a:p>
        </p:txBody>
      </p:sp>
      <p:sp>
        <p:nvSpPr>
          <p:cNvPr id="4" name="Rectangle 3"/>
          <p:cNvSpPr/>
          <p:nvPr/>
        </p:nvSpPr>
        <p:spPr>
          <a:xfrm>
            <a:off x="609600" y="4343400"/>
            <a:ext cx="16916400" cy="38515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28575">
            <a:solidFill>
              <a:srgbClr val="FF0000"/>
            </a:solidFill>
          </a:ln>
        </p:spPr>
        <p:txBody>
          <a:bodyPr wrap="square" lIns="156746" tIns="78373" rIns="156746" bIns="78373">
            <a:spAutoFit/>
          </a:bodyPr>
          <a:lstStyle/>
          <a:p>
            <a:r>
              <a:rPr lang="en-US" sz="4800" dirty="0" smtClean="0"/>
              <a:t>Tell each group to select who is going to present which part of the lesson. Tell when one member of a group presents the part of a lesson, the other 1 or 2 will have to make notes about how the activity is presented, how it was planned, why it was done differently</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23553"/>
                                        </p:tgtEl>
                                        <p:attrNameLst>
                                          <p:attrName>style.visibility</p:attrName>
                                        </p:attrNameLst>
                                      </p:cBhvr>
                                      <p:to>
                                        <p:strVal val="visible"/>
                                      </p:to>
                                    </p:set>
                                    <p:animEffect transition="in" filter="wedge">
                                      <p:cBhvr>
                                        <p:cTn id="15" dur="2000"/>
                                        <p:tgtEl>
                                          <p:spTgt spid="2355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55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28800" y="1625598"/>
          <a:ext cx="15392400" cy="6705601"/>
        </p:xfrm>
        <a:graphic>
          <a:graphicData uri="http://schemas.openxmlformats.org/drawingml/2006/table">
            <a:tbl>
              <a:tblPr/>
              <a:tblGrid>
                <a:gridCol w="3523996"/>
                <a:gridCol w="11868404"/>
              </a:tblGrid>
              <a:tr h="957943">
                <a:tc>
                  <a:txBody>
                    <a:bodyPr/>
                    <a:lstStyle/>
                    <a:p>
                      <a:pPr marL="0" marR="0" algn="just">
                        <a:lnSpc>
                          <a:spcPct val="115000"/>
                        </a:lnSpc>
                        <a:spcBef>
                          <a:spcPts val="0"/>
                        </a:spcBef>
                        <a:spcAft>
                          <a:spcPts val="0"/>
                        </a:spcAft>
                      </a:pPr>
                      <a:r>
                        <a:rPr lang="en-US" sz="3200" b="1" dirty="0">
                          <a:solidFill>
                            <a:srgbClr val="000000"/>
                          </a:solidFill>
                          <a:latin typeface="Calibri"/>
                          <a:ea typeface="Calibri"/>
                          <a:cs typeface="Calibri"/>
                        </a:rPr>
                        <a:t>Group </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3200" b="1">
                          <a:solidFill>
                            <a:srgbClr val="000000"/>
                          </a:solidFill>
                          <a:latin typeface="Calibri"/>
                          <a:ea typeface="Calibri"/>
                          <a:cs typeface="Calibri"/>
                        </a:rPr>
                        <a:t>planning a lesson on:</a:t>
                      </a:r>
                      <a:endParaRPr lang="en-US" sz="320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943">
                <a:tc>
                  <a:txBody>
                    <a:bodyPr/>
                    <a:lstStyle/>
                    <a:p>
                      <a:pPr marL="0" marR="0" algn="just">
                        <a:lnSpc>
                          <a:spcPct val="115000"/>
                        </a:lnSpc>
                        <a:spcBef>
                          <a:spcPts val="0"/>
                        </a:spcBef>
                        <a:spcAft>
                          <a:spcPts val="0"/>
                        </a:spcAft>
                      </a:pPr>
                      <a:r>
                        <a:rPr lang="en-US" sz="3200" b="1">
                          <a:solidFill>
                            <a:srgbClr val="000000"/>
                          </a:solidFill>
                          <a:latin typeface="Calibri"/>
                          <a:ea typeface="Calibri"/>
                          <a:cs typeface="Calibri"/>
                        </a:rPr>
                        <a:t>A</a:t>
                      </a:r>
                      <a:endParaRPr lang="en-US" sz="320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3200" b="1" dirty="0">
                          <a:solidFill>
                            <a:srgbClr val="000000"/>
                          </a:solidFill>
                          <a:latin typeface="Calibri"/>
                          <a:ea typeface="Calibri"/>
                          <a:cs typeface="Calibri"/>
                        </a:rPr>
                        <a:t>Class 5, </a:t>
                      </a:r>
                      <a:r>
                        <a:rPr lang="en-US" sz="3200" b="1" dirty="0" smtClean="0">
                          <a:solidFill>
                            <a:srgbClr val="000000"/>
                          </a:solidFill>
                          <a:latin typeface="Calibri"/>
                          <a:ea typeface="Calibri"/>
                          <a:cs typeface="Calibri"/>
                        </a:rPr>
                        <a:t>Unit: 20: </a:t>
                      </a:r>
                      <a:r>
                        <a:rPr lang="en-US" sz="3200" b="1" dirty="0">
                          <a:solidFill>
                            <a:srgbClr val="000000"/>
                          </a:solidFill>
                          <a:latin typeface="Calibri"/>
                          <a:ea typeface="Calibri"/>
                          <a:cs typeface="Calibri"/>
                        </a:rPr>
                        <a:t>Teaching Vocabulary </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943">
                <a:tc>
                  <a:txBody>
                    <a:bodyPr/>
                    <a:lstStyle/>
                    <a:p>
                      <a:pPr marL="0" marR="0" algn="just">
                        <a:lnSpc>
                          <a:spcPct val="115000"/>
                        </a:lnSpc>
                        <a:spcBef>
                          <a:spcPts val="0"/>
                        </a:spcBef>
                        <a:spcAft>
                          <a:spcPts val="0"/>
                        </a:spcAft>
                      </a:pPr>
                      <a:r>
                        <a:rPr lang="en-US" sz="3200" b="1" dirty="0">
                          <a:solidFill>
                            <a:srgbClr val="000000"/>
                          </a:solidFill>
                          <a:latin typeface="Calibri"/>
                          <a:ea typeface="Calibri"/>
                          <a:cs typeface="Calibri"/>
                        </a:rPr>
                        <a:t>B</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3200" b="1" dirty="0">
                          <a:solidFill>
                            <a:srgbClr val="000000"/>
                          </a:solidFill>
                          <a:latin typeface="Calibri"/>
                          <a:ea typeface="Calibri"/>
                          <a:cs typeface="Calibri"/>
                        </a:rPr>
                        <a:t>Class 5, </a:t>
                      </a:r>
                      <a:r>
                        <a:rPr lang="en-US" sz="3200" b="1" dirty="0" smtClean="0">
                          <a:solidFill>
                            <a:srgbClr val="000000"/>
                          </a:solidFill>
                          <a:latin typeface="Calibri"/>
                          <a:ea typeface="Calibri"/>
                          <a:cs typeface="Calibri"/>
                        </a:rPr>
                        <a:t>Unit: </a:t>
                      </a:r>
                      <a:r>
                        <a:rPr lang="en-US" sz="3200" b="1" dirty="0">
                          <a:solidFill>
                            <a:srgbClr val="000000"/>
                          </a:solidFill>
                          <a:latin typeface="Calibri"/>
                          <a:ea typeface="Calibri"/>
                          <a:cs typeface="Calibri"/>
                        </a:rPr>
                        <a:t>21: </a:t>
                      </a:r>
                      <a:r>
                        <a:rPr lang="en-US" sz="3200" b="1" dirty="0" smtClean="0">
                          <a:solidFill>
                            <a:srgbClr val="000000"/>
                          </a:solidFill>
                          <a:latin typeface="Calibri"/>
                          <a:ea typeface="Calibri"/>
                          <a:cs typeface="Calibri"/>
                        </a:rPr>
                        <a:t>Reading</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943">
                <a:tc>
                  <a:txBody>
                    <a:bodyPr/>
                    <a:lstStyle/>
                    <a:p>
                      <a:pPr marL="0" marR="0" algn="just">
                        <a:lnSpc>
                          <a:spcPct val="115000"/>
                        </a:lnSpc>
                        <a:spcBef>
                          <a:spcPts val="0"/>
                        </a:spcBef>
                        <a:spcAft>
                          <a:spcPts val="0"/>
                        </a:spcAft>
                      </a:pPr>
                      <a:r>
                        <a:rPr lang="en-US" sz="3200" b="1">
                          <a:solidFill>
                            <a:srgbClr val="000000"/>
                          </a:solidFill>
                          <a:latin typeface="Calibri"/>
                          <a:ea typeface="Calibri"/>
                          <a:cs typeface="Calibri"/>
                        </a:rPr>
                        <a:t>C</a:t>
                      </a:r>
                      <a:endParaRPr lang="en-US" sz="320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3200" b="1" dirty="0">
                          <a:solidFill>
                            <a:srgbClr val="000000"/>
                          </a:solidFill>
                          <a:latin typeface="Calibri"/>
                          <a:ea typeface="Calibri"/>
                          <a:cs typeface="Calibri"/>
                        </a:rPr>
                        <a:t>Class 4, </a:t>
                      </a:r>
                      <a:r>
                        <a:rPr lang="en-US" sz="3200" b="1" dirty="0" smtClean="0">
                          <a:solidFill>
                            <a:srgbClr val="000000"/>
                          </a:solidFill>
                          <a:latin typeface="Calibri"/>
                          <a:ea typeface="Calibri"/>
                          <a:cs typeface="Calibri"/>
                        </a:rPr>
                        <a:t>Unit: 35: </a:t>
                      </a:r>
                      <a:r>
                        <a:rPr lang="en-US" sz="3200" b="1" dirty="0">
                          <a:solidFill>
                            <a:srgbClr val="000000"/>
                          </a:solidFill>
                          <a:latin typeface="Calibri"/>
                          <a:ea typeface="Calibri"/>
                          <a:cs typeface="Calibri"/>
                        </a:rPr>
                        <a:t>Listening</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943">
                <a:tc>
                  <a:txBody>
                    <a:bodyPr/>
                    <a:lstStyle/>
                    <a:p>
                      <a:pPr marL="0" marR="0" algn="just">
                        <a:lnSpc>
                          <a:spcPct val="115000"/>
                        </a:lnSpc>
                        <a:spcBef>
                          <a:spcPts val="0"/>
                        </a:spcBef>
                        <a:spcAft>
                          <a:spcPts val="0"/>
                        </a:spcAft>
                      </a:pPr>
                      <a:r>
                        <a:rPr lang="en-US" sz="3200" b="1">
                          <a:solidFill>
                            <a:srgbClr val="000000"/>
                          </a:solidFill>
                          <a:latin typeface="Calibri"/>
                          <a:ea typeface="Calibri"/>
                          <a:cs typeface="Calibri"/>
                        </a:rPr>
                        <a:t>D</a:t>
                      </a:r>
                      <a:endParaRPr lang="en-US" sz="320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3200" b="1" dirty="0">
                          <a:solidFill>
                            <a:srgbClr val="000000"/>
                          </a:solidFill>
                          <a:latin typeface="Calibri"/>
                          <a:ea typeface="Calibri"/>
                          <a:cs typeface="Calibri"/>
                        </a:rPr>
                        <a:t>Class 4, </a:t>
                      </a:r>
                      <a:r>
                        <a:rPr lang="en-US" sz="3200" b="1" dirty="0" smtClean="0">
                          <a:solidFill>
                            <a:srgbClr val="000000"/>
                          </a:solidFill>
                          <a:latin typeface="Calibri"/>
                          <a:ea typeface="Calibri"/>
                          <a:cs typeface="Calibri"/>
                        </a:rPr>
                        <a:t>Unit:41 </a:t>
                      </a:r>
                      <a:r>
                        <a:rPr lang="en-US" sz="3200" b="1" dirty="0">
                          <a:solidFill>
                            <a:srgbClr val="000000"/>
                          </a:solidFill>
                          <a:latin typeface="Calibri"/>
                          <a:ea typeface="Calibri"/>
                          <a:cs typeface="Calibri"/>
                        </a:rPr>
                        <a:t>Writing</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943">
                <a:tc>
                  <a:txBody>
                    <a:bodyPr/>
                    <a:lstStyle/>
                    <a:p>
                      <a:pPr marL="0" marR="0" algn="just">
                        <a:lnSpc>
                          <a:spcPct val="115000"/>
                        </a:lnSpc>
                        <a:spcBef>
                          <a:spcPts val="0"/>
                        </a:spcBef>
                        <a:spcAft>
                          <a:spcPts val="0"/>
                        </a:spcAft>
                      </a:pPr>
                      <a:r>
                        <a:rPr lang="en-US" sz="3200" b="1">
                          <a:solidFill>
                            <a:srgbClr val="000000"/>
                          </a:solidFill>
                          <a:latin typeface="Calibri"/>
                          <a:ea typeface="Calibri"/>
                          <a:cs typeface="Calibri"/>
                        </a:rPr>
                        <a:t>E</a:t>
                      </a:r>
                      <a:endParaRPr lang="en-US" sz="320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3200" b="1" dirty="0">
                          <a:solidFill>
                            <a:srgbClr val="000000"/>
                          </a:solidFill>
                          <a:latin typeface="Calibri"/>
                          <a:ea typeface="Calibri"/>
                          <a:cs typeface="Calibri"/>
                        </a:rPr>
                        <a:t>Class 4, </a:t>
                      </a:r>
                      <a:r>
                        <a:rPr lang="en-US" sz="3200" b="1" dirty="0" smtClean="0">
                          <a:solidFill>
                            <a:srgbClr val="000000"/>
                          </a:solidFill>
                          <a:latin typeface="Calibri"/>
                          <a:ea typeface="Calibri"/>
                          <a:cs typeface="Calibri"/>
                        </a:rPr>
                        <a:t>Unit 43: </a:t>
                      </a:r>
                      <a:r>
                        <a:rPr lang="en-US" sz="3200" b="1" dirty="0">
                          <a:solidFill>
                            <a:srgbClr val="000000"/>
                          </a:solidFill>
                          <a:latin typeface="Calibri"/>
                          <a:ea typeface="Calibri"/>
                          <a:cs typeface="Calibri"/>
                        </a:rPr>
                        <a:t>4 skills</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943">
                <a:tc>
                  <a:txBody>
                    <a:bodyPr/>
                    <a:lstStyle/>
                    <a:p>
                      <a:pPr marL="0" marR="0" algn="just">
                        <a:lnSpc>
                          <a:spcPct val="115000"/>
                        </a:lnSpc>
                        <a:spcBef>
                          <a:spcPts val="0"/>
                        </a:spcBef>
                        <a:spcAft>
                          <a:spcPts val="0"/>
                        </a:spcAft>
                      </a:pPr>
                      <a:r>
                        <a:rPr lang="en-US" sz="3200" b="1">
                          <a:solidFill>
                            <a:srgbClr val="000000"/>
                          </a:solidFill>
                          <a:latin typeface="Calibri"/>
                          <a:ea typeface="Calibri"/>
                          <a:cs typeface="Calibri"/>
                        </a:rPr>
                        <a:t>F</a:t>
                      </a:r>
                      <a:endParaRPr lang="en-US" sz="320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3200" b="1" dirty="0">
                          <a:solidFill>
                            <a:srgbClr val="000000"/>
                          </a:solidFill>
                          <a:latin typeface="Calibri"/>
                          <a:ea typeface="Calibri"/>
                          <a:cs typeface="Calibri"/>
                        </a:rPr>
                        <a:t>Class 5, </a:t>
                      </a:r>
                      <a:r>
                        <a:rPr lang="en-US" sz="3200" b="1" dirty="0" smtClean="0">
                          <a:solidFill>
                            <a:srgbClr val="000000"/>
                          </a:solidFill>
                          <a:latin typeface="Calibri"/>
                          <a:ea typeface="Calibri"/>
                          <a:cs typeface="Calibri"/>
                        </a:rPr>
                        <a:t>Unit:18 </a:t>
                      </a:r>
                      <a:r>
                        <a:rPr lang="en-US" sz="3200" b="1" dirty="0">
                          <a:solidFill>
                            <a:srgbClr val="000000"/>
                          </a:solidFill>
                          <a:latin typeface="Calibri"/>
                          <a:ea typeface="Calibri"/>
                          <a:cs typeface="Calibri"/>
                        </a:rPr>
                        <a:t>Rhyme</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77" name="Rectangle 1"/>
          <p:cNvSpPr>
            <a:spLocks noChangeArrowheads="1"/>
          </p:cNvSpPr>
          <p:nvPr/>
        </p:nvSpPr>
        <p:spPr bwMode="auto">
          <a:xfrm rot="10800000" flipV="1">
            <a:off x="1828800" y="80092"/>
            <a:ext cx="15544800" cy="1107996"/>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algn="ctr" eaLnBrk="0" fontAlgn="base" hangingPunct="0">
              <a:spcBef>
                <a:spcPct val="0"/>
              </a:spcBef>
              <a:spcAft>
                <a:spcPct val="0"/>
              </a:spcAft>
            </a:pPr>
            <a:r>
              <a:rPr lang="en-US" sz="2100" b="1" dirty="0" smtClean="0">
                <a:solidFill>
                  <a:srgbClr val="000000"/>
                </a:solidFill>
                <a:latin typeface="Arial" pitchFamily="34" charset="0"/>
                <a:ea typeface="Calibri" pitchFamily="34" charset="0"/>
                <a:cs typeface="Calibri" pitchFamily="34" charset="0"/>
              </a:rPr>
              <a:t>(</a:t>
            </a:r>
            <a:r>
              <a:rPr lang="en-US" sz="4100" b="1" dirty="0" smtClean="0">
                <a:solidFill>
                  <a:srgbClr val="000000"/>
                </a:solidFill>
                <a:latin typeface="Arial" pitchFamily="34" charset="0"/>
                <a:ea typeface="Calibri" pitchFamily="34" charset="0"/>
                <a:cs typeface="Calibri" pitchFamily="34" charset="0"/>
              </a:rPr>
              <a:t>Worksheet-20 </a:t>
            </a:r>
            <a:endParaRPr lang="en-US" sz="41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checkerboard(across)">
                                      <p:cBhvr>
                                        <p:cTn id="7" dur="500"/>
                                        <p:tgtEl>
                                          <p:spTgt spid="2457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1" y="1320801"/>
          <a:ext cx="16611598" cy="7688110"/>
        </p:xfrm>
        <a:graphic>
          <a:graphicData uri="http://schemas.openxmlformats.org/drawingml/2006/table">
            <a:tbl>
              <a:tblPr/>
              <a:tblGrid>
                <a:gridCol w="1414776"/>
                <a:gridCol w="4359362"/>
                <a:gridCol w="10837460"/>
              </a:tblGrid>
              <a:tr h="560832">
                <a:tc>
                  <a:txBody>
                    <a:bodyPr/>
                    <a:lstStyle/>
                    <a:p>
                      <a:pPr marL="0" marR="0" algn="ctr">
                        <a:lnSpc>
                          <a:spcPct val="115000"/>
                        </a:lnSpc>
                        <a:spcBef>
                          <a:spcPts val="0"/>
                        </a:spcBef>
                        <a:spcAft>
                          <a:spcPts val="1000"/>
                        </a:spcAft>
                      </a:pPr>
                      <a:r>
                        <a:rPr lang="en-US" sz="2000" b="1" dirty="0">
                          <a:latin typeface="Calibri"/>
                          <a:ea typeface="Calibri"/>
                          <a:cs typeface="Calibri"/>
                        </a:rPr>
                        <a:t>Serial No.    </a:t>
                      </a:r>
                      <a:endParaRPr lang="en-US" sz="2000" dirty="0">
                        <a:latin typeface="Calibri"/>
                        <a:ea typeface="Calibri"/>
                        <a:cs typeface="Times New Roman"/>
                      </a:endParaRPr>
                    </a:p>
                  </a:txBody>
                  <a:tcPr marL="99702" marR="99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a:latin typeface="Calibri"/>
                          <a:ea typeface="Calibri"/>
                          <a:cs typeface="Calibri"/>
                        </a:rPr>
                        <a:t>Questions</a:t>
                      </a:r>
                      <a:endParaRPr lang="en-US" sz="2000" dirty="0">
                        <a:latin typeface="Calibri"/>
                        <a:ea typeface="Calibri"/>
                        <a:cs typeface="Times New Roman"/>
                      </a:endParaRPr>
                    </a:p>
                  </a:txBody>
                  <a:tcPr marL="99702" marR="99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Calibri"/>
                        </a:rPr>
                        <a:t>Answers</a:t>
                      </a:r>
                      <a:endParaRPr lang="en-US" sz="2400" dirty="0">
                        <a:latin typeface="Calibri"/>
                        <a:ea typeface="Calibri"/>
                        <a:cs typeface="Times New Roman"/>
                      </a:endParaRPr>
                    </a:p>
                  </a:txBody>
                  <a:tcPr marL="99702" marR="99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3007">
                <a:tc>
                  <a:txBody>
                    <a:bodyPr/>
                    <a:lstStyle/>
                    <a:p>
                      <a:pPr marL="0" marR="0" algn="ctr">
                        <a:lnSpc>
                          <a:spcPct val="115000"/>
                        </a:lnSpc>
                        <a:spcBef>
                          <a:spcPts val="0"/>
                        </a:spcBef>
                        <a:spcAft>
                          <a:spcPts val="1000"/>
                        </a:spcAft>
                      </a:pPr>
                      <a:r>
                        <a:rPr lang="en-US" sz="2000">
                          <a:latin typeface="Calibri"/>
                          <a:ea typeface="Calibri"/>
                          <a:cs typeface="Calibri"/>
                        </a:rPr>
                        <a:t>1</a:t>
                      </a:r>
                      <a:endParaRPr lang="en-US" sz="2000">
                        <a:latin typeface="Calibri"/>
                        <a:ea typeface="Calibri"/>
                        <a:cs typeface="Times New Roman"/>
                      </a:endParaRPr>
                    </a:p>
                  </a:txBody>
                  <a:tcPr marL="99702" marR="99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dirty="0">
                          <a:latin typeface="Calibri"/>
                          <a:ea typeface="Calibri"/>
                          <a:cs typeface="Calibri"/>
                        </a:rPr>
                        <a:t>What activities did the teacher use to give information/ present the input? </a:t>
                      </a:r>
                      <a:endParaRPr lang="en-US" sz="2000" dirty="0">
                        <a:latin typeface="Calibri"/>
                        <a:ea typeface="Calibri"/>
                        <a:cs typeface="Times New Roman"/>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latin typeface="Calibri"/>
                        <a:ea typeface="Calibri"/>
                        <a:cs typeface="Calibri"/>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8759">
                <a:tc>
                  <a:txBody>
                    <a:bodyPr/>
                    <a:lstStyle/>
                    <a:p>
                      <a:pPr marL="0" marR="0" algn="ctr">
                        <a:lnSpc>
                          <a:spcPct val="115000"/>
                        </a:lnSpc>
                        <a:spcBef>
                          <a:spcPts val="0"/>
                        </a:spcBef>
                        <a:spcAft>
                          <a:spcPts val="1000"/>
                        </a:spcAft>
                      </a:pPr>
                      <a:r>
                        <a:rPr lang="en-US" sz="2000">
                          <a:latin typeface="Calibri"/>
                          <a:ea typeface="Calibri"/>
                          <a:cs typeface="Calibri"/>
                        </a:rPr>
                        <a:t>2</a:t>
                      </a:r>
                      <a:endParaRPr lang="en-US" sz="2000">
                        <a:latin typeface="Calibri"/>
                        <a:ea typeface="Calibri"/>
                        <a:cs typeface="Times New Roman"/>
                      </a:endParaRPr>
                    </a:p>
                  </a:txBody>
                  <a:tcPr marL="99702" marR="99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latin typeface="Calibri"/>
                          <a:ea typeface="Calibri"/>
                          <a:cs typeface="Calibri"/>
                        </a:rPr>
                        <a:t>What activities (practice activities) led the students for clear understanding of the input? </a:t>
                      </a:r>
                      <a:endParaRPr lang="en-US" sz="2000">
                        <a:latin typeface="Calibri"/>
                        <a:ea typeface="Calibri"/>
                        <a:cs typeface="Times New Roman"/>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latin typeface="Calibri"/>
                        <a:ea typeface="Calibri"/>
                        <a:cs typeface="Calibri"/>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3007">
                <a:tc>
                  <a:txBody>
                    <a:bodyPr/>
                    <a:lstStyle/>
                    <a:p>
                      <a:pPr marL="0" marR="0" algn="ctr">
                        <a:lnSpc>
                          <a:spcPct val="115000"/>
                        </a:lnSpc>
                        <a:spcBef>
                          <a:spcPts val="0"/>
                        </a:spcBef>
                        <a:spcAft>
                          <a:spcPts val="1000"/>
                        </a:spcAft>
                      </a:pPr>
                      <a:r>
                        <a:rPr lang="en-US" sz="2000">
                          <a:latin typeface="Calibri"/>
                          <a:ea typeface="Calibri"/>
                          <a:cs typeface="Calibri"/>
                        </a:rPr>
                        <a:t>3</a:t>
                      </a:r>
                      <a:endParaRPr lang="en-US" sz="2000">
                        <a:latin typeface="Calibri"/>
                        <a:ea typeface="Calibri"/>
                        <a:cs typeface="Times New Roman"/>
                      </a:endParaRPr>
                    </a:p>
                  </a:txBody>
                  <a:tcPr marL="99702" marR="99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latin typeface="Calibri"/>
                          <a:ea typeface="Calibri"/>
                          <a:cs typeface="Calibri"/>
                        </a:rPr>
                        <a:t>Did the teacher use the materials appropriately? Give reasons in favour of your answer.</a:t>
                      </a:r>
                      <a:endParaRPr lang="en-US" sz="2000">
                        <a:latin typeface="Calibri"/>
                        <a:ea typeface="Calibri"/>
                        <a:cs typeface="Times New Roman"/>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latin typeface="Calibri"/>
                        <a:ea typeface="Calibri"/>
                        <a:cs typeface="Calibri"/>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256">
                <a:tc>
                  <a:txBody>
                    <a:bodyPr/>
                    <a:lstStyle/>
                    <a:p>
                      <a:pPr marL="0" marR="0" algn="ctr">
                        <a:lnSpc>
                          <a:spcPct val="115000"/>
                        </a:lnSpc>
                        <a:spcBef>
                          <a:spcPts val="0"/>
                        </a:spcBef>
                        <a:spcAft>
                          <a:spcPts val="1000"/>
                        </a:spcAft>
                      </a:pPr>
                      <a:r>
                        <a:rPr lang="en-US" sz="2000">
                          <a:latin typeface="Calibri"/>
                          <a:ea typeface="Calibri"/>
                          <a:cs typeface="Calibri"/>
                        </a:rPr>
                        <a:t>4</a:t>
                      </a:r>
                      <a:endParaRPr lang="en-US" sz="2000">
                        <a:latin typeface="Calibri"/>
                        <a:ea typeface="Calibri"/>
                        <a:cs typeface="Times New Roman"/>
                      </a:endParaRPr>
                    </a:p>
                  </a:txBody>
                  <a:tcPr marL="99702" marR="99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latin typeface="Calibri"/>
                          <a:ea typeface="Calibri"/>
                          <a:cs typeface="Calibri"/>
                        </a:rPr>
                        <a:t>What languages did the teacher use to set an activity in the class?</a:t>
                      </a:r>
                      <a:endParaRPr lang="en-US" sz="2000">
                        <a:latin typeface="Calibri"/>
                        <a:ea typeface="Calibri"/>
                        <a:cs typeface="Times New Roman"/>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latin typeface="Calibri"/>
                        <a:ea typeface="Calibri"/>
                        <a:cs typeface="Calibri"/>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256">
                <a:tc>
                  <a:txBody>
                    <a:bodyPr/>
                    <a:lstStyle/>
                    <a:p>
                      <a:pPr marL="0" marR="0" algn="ctr">
                        <a:lnSpc>
                          <a:spcPct val="115000"/>
                        </a:lnSpc>
                        <a:spcBef>
                          <a:spcPts val="0"/>
                        </a:spcBef>
                        <a:spcAft>
                          <a:spcPts val="1000"/>
                        </a:spcAft>
                      </a:pPr>
                      <a:r>
                        <a:rPr lang="en-US" sz="2000">
                          <a:latin typeface="Calibri"/>
                          <a:ea typeface="Calibri"/>
                          <a:cs typeface="Calibri"/>
                        </a:rPr>
                        <a:t>5</a:t>
                      </a:r>
                      <a:endParaRPr lang="en-US" sz="2000">
                        <a:latin typeface="Calibri"/>
                        <a:ea typeface="Calibri"/>
                        <a:cs typeface="Times New Roman"/>
                      </a:endParaRPr>
                    </a:p>
                  </a:txBody>
                  <a:tcPr marL="99702" marR="99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latin typeface="Calibri"/>
                          <a:ea typeface="Calibri"/>
                          <a:cs typeface="Calibri"/>
                        </a:rPr>
                        <a:t>What monitoring languages did the teacher use in the class?</a:t>
                      </a:r>
                      <a:endParaRPr lang="en-US" sz="2000">
                        <a:latin typeface="Calibri"/>
                        <a:ea typeface="Calibri"/>
                        <a:cs typeface="Times New Roman"/>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latin typeface="Calibri"/>
                        <a:ea typeface="Calibri"/>
                        <a:cs typeface="Calibri"/>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256">
                <a:tc>
                  <a:txBody>
                    <a:bodyPr/>
                    <a:lstStyle/>
                    <a:p>
                      <a:pPr marL="0" marR="0" algn="ctr">
                        <a:lnSpc>
                          <a:spcPct val="115000"/>
                        </a:lnSpc>
                        <a:spcBef>
                          <a:spcPts val="0"/>
                        </a:spcBef>
                        <a:spcAft>
                          <a:spcPts val="1000"/>
                        </a:spcAft>
                      </a:pPr>
                      <a:r>
                        <a:rPr lang="en-US" sz="2000">
                          <a:latin typeface="Calibri"/>
                          <a:ea typeface="Calibri"/>
                          <a:cs typeface="Calibri"/>
                        </a:rPr>
                        <a:t>6</a:t>
                      </a:r>
                      <a:endParaRPr lang="en-US" sz="2000">
                        <a:latin typeface="Calibri"/>
                        <a:ea typeface="Calibri"/>
                        <a:cs typeface="Times New Roman"/>
                      </a:endParaRPr>
                    </a:p>
                  </a:txBody>
                  <a:tcPr marL="99702" marR="99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latin typeface="Calibri"/>
                          <a:ea typeface="Calibri"/>
                          <a:cs typeface="Calibri"/>
                        </a:rPr>
                        <a:t>What assessing languages did the teacher use in the class?</a:t>
                      </a:r>
                      <a:endParaRPr lang="en-US" sz="2000">
                        <a:latin typeface="Calibri"/>
                        <a:ea typeface="Calibri"/>
                        <a:cs typeface="Times New Roman"/>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latin typeface="Calibri"/>
                        <a:ea typeface="Calibri"/>
                        <a:cs typeface="Calibri"/>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832">
                <a:tc>
                  <a:txBody>
                    <a:bodyPr/>
                    <a:lstStyle/>
                    <a:p>
                      <a:pPr marL="0" marR="0" algn="ctr">
                        <a:lnSpc>
                          <a:spcPct val="115000"/>
                        </a:lnSpc>
                        <a:spcBef>
                          <a:spcPts val="0"/>
                        </a:spcBef>
                        <a:spcAft>
                          <a:spcPts val="1000"/>
                        </a:spcAft>
                      </a:pPr>
                      <a:r>
                        <a:rPr lang="en-US" sz="2000">
                          <a:latin typeface="Calibri"/>
                          <a:ea typeface="Calibri"/>
                          <a:cs typeface="Calibri"/>
                        </a:rPr>
                        <a:t>7</a:t>
                      </a:r>
                      <a:endParaRPr lang="en-US" sz="2000">
                        <a:latin typeface="Calibri"/>
                        <a:ea typeface="Calibri"/>
                        <a:cs typeface="Times New Roman"/>
                      </a:endParaRPr>
                    </a:p>
                  </a:txBody>
                  <a:tcPr marL="99702" marR="99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latin typeface="Calibri"/>
                          <a:ea typeface="Calibri"/>
                          <a:cs typeface="Calibri"/>
                        </a:rPr>
                        <a:t>What are the Learning Outcomes?</a:t>
                      </a:r>
                      <a:endParaRPr lang="en-US" sz="2000">
                        <a:latin typeface="Calibri"/>
                        <a:ea typeface="Calibri"/>
                        <a:cs typeface="Times New Roman"/>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latin typeface="Calibri"/>
                        <a:ea typeface="Calibri"/>
                        <a:cs typeface="Calibri"/>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832">
                <a:tc>
                  <a:txBody>
                    <a:bodyPr/>
                    <a:lstStyle/>
                    <a:p>
                      <a:pPr marL="0" marR="0" algn="ctr">
                        <a:lnSpc>
                          <a:spcPct val="115000"/>
                        </a:lnSpc>
                        <a:spcBef>
                          <a:spcPts val="0"/>
                        </a:spcBef>
                        <a:spcAft>
                          <a:spcPts val="1000"/>
                        </a:spcAft>
                      </a:pPr>
                      <a:r>
                        <a:rPr lang="en-US" sz="2000">
                          <a:latin typeface="Calibri"/>
                          <a:ea typeface="Calibri"/>
                          <a:cs typeface="Calibri"/>
                        </a:rPr>
                        <a:t>8</a:t>
                      </a:r>
                      <a:endParaRPr lang="en-US" sz="2000">
                        <a:latin typeface="Calibri"/>
                        <a:ea typeface="Calibri"/>
                        <a:cs typeface="Times New Roman"/>
                      </a:endParaRPr>
                    </a:p>
                  </a:txBody>
                  <a:tcPr marL="99702" marR="99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latin typeface="Calibri"/>
                          <a:ea typeface="Calibri"/>
                          <a:cs typeface="Calibri"/>
                        </a:rPr>
                        <a:t>Areas for development with suggestions</a:t>
                      </a:r>
                      <a:endParaRPr lang="en-US" sz="2000">
                        <a:latin typeface="Calibri"/>
                        <a:ea typeface="Calibri"/>
                        <a:cs typeface="Times New Roman"/>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latin typeface="Calibri"/>
                        <a:ea typeface="Calibri"/>
                        <a:cs typeface="Calibri"/>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marL="0" marR="0" algn="ctr">
                        <a:lnSpc>
                          <a:spcPct val="115000"/>
                        </a:lnSpc>
                        <a:spcBef>
                          <a:spcPts val="0"/>
                        </a:spcBef>
                        <a:spcAft>
                          <a:spcPts val="1000"/>
                        </a:spcAft>
                      </a:pPr>
                      <a:r>
                        <a:rPr lang="en-US" sz="2000">
                          <a:latin typeface="Calibri"/>
                          <a:ea typeface="Calibri"/>
                          <a:cs typeface="Calibri"/>
                        </a:rPr>
                        <a:t>8</a:t>
                      </a:r>
                      <a:endParaRPr lang="en-US" sz="2000">
                        <a:latin typeface="Calibri"/>
                        <a:ea typeface="Calibri"/>
                        <a:cs typeface="Times New Roman"/>
                      </a:endParaRPr>
                    </a:p>
                  </a:txBody>
                  <a:tcPr marL="99702" marR="99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dirty="0">
                          <a:latin typeface="Calibri"/>
                          <a:ea typeface="Calibri"/>
                          <a:cs typeface="Calibri"/>
                        </a:rPr>
                        <a:t>Others( if any )</a:t>
                      </a:r>
                      <a:endParaRPr lang="en-US" sz="2000" dirty="0">
                        <a:latin typeface="Calibri"/>
                        <a:ea typeface="Calibri"/>
                        <a:cs typeface="Times New Roman"/>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latin typeface="Calibri"/>
                        <a:ea typeface="Calibri"/>
                        <a:cs typeface="Calibri"/>
                      </a:endParaRPr>
                    </a:p>
                  </a:txBody>
                  <a:tcPr marL="99702" marR="99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49" name="Rectangle 1"/>
          <p:cNvSpPr>
            <a:spLocks noChangeArrowheads="1"/>
          </p:cNvSpPr>
          <p:nvPr/>
        </p:nvSpPr>
        <p:spPr bwMode="auto">
          <a:xfrm>
            <a:off x="990600" y="-23703"/>
            <a:ext cx="16535400" cy="1112384"/>
          </a:xfrm>
          <a:prstGeom prst="rect">
            <a:avLst/>
          </a:prstGeom>
          <a:solidFill>
            <a:schemeClr val="accent3">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kumimoji="0" lang="en-US" b="1" i="0" u="sng" strike="noStrike" cap="none" normalizeH="0" baseline="0" dirty="0" smtClean="0">
                <a:ln>
                  <a:noFill/>
                </a:ln>
                <a:solidFill>
                  <a:schemeClr val="tx1"/>
                </a:solidFill>
                <a:effectLst/>
                <a:latin typeface="Arial" pitchFamily="34" charset="0"/>
                <a:ea typeface="Calibri" pitchFamily="34" charset="0"/>
                <a:cs typeface="Calibri" pitchFamily="34" charset="0"/>
              </a:rPr>
              <a:t>Resources Paper-43:</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algn="ctr"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Calibri" pitchFamily="34" charset="0"/>
                <a:cs typeface="Calibri" pitchFamily="34" charset="0"/>
              </a:rPr>
              <a:t>OBSERVATION CHECK LIST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p:cTn id="7" dur="500" fill="hold"/>
                                        <p:tgtEl>
                                          <p:spTgt spid="27649"/>
                                        </p:tgtEl>
                                        <p:attrNameLst>
                                          <p:attrName>ppt_w</p:attrName>
                                        </p:attrNameLst>
                                      </p:cBhvr>
                                      <p:tavLst>
                                        <p:tav tm="0">
                                          <p:val>
                                            <p:strVal val="#ppt_w*0.05"/>
                                          </p:val>
                                        </p:tav>
                                        <p:tav tm="100000">
                                          <p:val>
                                            <p:strVal val="#ppt_w"/>
                                          </p:val>
                                        </p:tav>
                                      </p:tavLst>
                                    </p:anim>
                                    <p:anim calcmode="lin" valueType="num">
                                      <p:cBhvr>
                                        <p:cTn id="8" dur="500" fill="hold"/>
                                        <p:tgtEl>
                                          <p:spTgt spid="27649"/>
                                        </p:tgtEl>
                                        <p:attrNameLst>
                                          <p:attrName>ppt_h</p:attrName>
                                        </p:attrNameLst>
                                      </p:cBhvr>
                                      <p:tavLst>
                                        <p:tav tm="0">
                                          <p:val>
                                            <p:strVal val="#ppt_h"/>
                                          </p:val>
                                        </p:tav>
                                        <p:tav tm="100000">
                                          <p:val>
                                            <p:strVal val="#ppt_h"/>
                                          </p:val>
                                        </p:tav>
                                      </p:tavLst>
                                    </p:anim>
                                    <p:anim calcmode="lin" valueType="num">
                                      <p:cBhvr>
                                        <p:cTn id="9" dur="500" fill="hold"/>
                                        <p:tgtEl>
                                          <p:spTgt spid="27649"/>
                                        </p:tgtEl>
                                        <p:attrNameLst>
                                          <p:attrName>ppt_x</p:attrName>
                                        </p:attrNameLst>
                                      </p:cBhvr>
                                      <p:tavLst>
                                        <p:tav tm="0">
                                          <p:val>
                                            <p:strVal val="#ppt_x-.2"/>
                                          </p:val>
                                        </p:tav>
                                        <p:tav tm="100000">
                                          <p:val>
                                            <p:strVal val="#ppt_x"/>
                                          </p:val>
                                        </p:tav>
                                      </p:tavLst>
                                    </p:anim>
                                    <p:anim calcmode="lin" valueType="num">
                                      <p:cBhvr>
                                        <p:cTn id="10" dur="500" fill="hold"/>
                                        <p:tgtEl>
                                          <p:spTgt spid="27649"/>
                                        </p:tgtEl>
                                        <p:attrNameLst>
                                          <p:attrName>ppt_y</p:attrName>
                                        </p:attrNameLst>
                                      </p:cBhvr>
                                      <p:tavLst>
                                        <p:tav tm="0">
                                          <p:val>
                                            <p:strVal val="#ppt_y"/>
                                          </p:val>
                                        </p:tav>
                                        <p:tav tm="100000">
                                          <p:val>
                                            <p:strVal val="#ppt_y"/>
                                          </p:val>
                                        </p:tav>
                                      </p:tavLst>
                                    </p:anim>
                                    <p:animEffect transition="in" filter="fade">
                                      <p:cBhvr>
                                        <p:cTn id="11" dur="500"/>
                                        <p:tgtEl>
                                          <p:spTgt spid="27649"/>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 calcmode="lin" valueType="num">
                                      <p:cBhvr>
                                        <p:cTn id="18" dur="500" fill="hold"/>
                                        <p:tgtEl>
                                          <p:spTgt spid="2"/>
                                        </p:tgtEl>
                                        <p:attrNameLst>
                                          <p:attrName>style.rotation</p:attrName>
                                        </p:attrNameLst>
                                      </p:cBhvr>
                                      <p:tavLst>
                                        <p:tav tm="0">
                                          <p:val>
                                            <p:fltVal val="360"/>
                                          </p:val>
                                        </p:tav>
                                        <p:tav tm="100000">
                                          <p:val>
                                            <p:fltVal val="0"/>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524001"/>
          <a:ext cx="16002000" cy="7111998"/>
        </p:xfrm>
        <a:graphic>
          <a:graphicData uri="http://schemas.openxmlformats.org/drawingml/2006/table">
            <a:tbl>
              <a:tblPr/>
              <a:tblGrid>
                <a:gridCol w="5288810"/>
                <a:gridCol w="10713190"/>
              </a:tblGrid>
              <a:tr h="3914468">
                <a:tc>
                  <a:txBody>
                    <a:bodyPr/>
                    <a:lstStyle/>
                    <a:p>
                      <a:pPr marL="0" marR="0">
                        <a:lnSpc>
                          <a:spcPct val="150000"/>
                        </a:lnSpc>
                        <a:spcBef>
                          <a:spcPts val="0"/>
                        </a:spcBef>
                        <a:spcAft>
                          <a:spcPts val="1000"/>
                        </a:spcAft>
                      </a:pPr>
                      <a:r>
                        <a:rPr lang="en-US" sz="2400" b="1" dirty="0">
                          <a:latin typeface="Calibri"/>
                          <a:ea typeface="Calibri"/>
                          <a:cs typeface="Calibri"/>
                        </a:rPr>
                        <a:t>Name of the teacher (student):</a:t>
                      </a:r>
                      <a:endParaRPr lang="en-US" sz="2400" dirty="0">
                        <a:latin typeface="Calibri"/>
                        <a:ea typeface="Calibri"/>
                        <a:cs typeface="Times New Roman"/>
                      </a:endParaRPr>
                    </a:p>
                  </a:txBody>
                  <a:tcPr marL="136040" marR="13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nSpc>
                          <a:spcPct val="150000"/>
                        </a:lnSpc>
                        <a:spcBef>
                          <a:spcPts val="0"/>
                        </a:spcBef>
                        <a:spcAft>
                          <a:spcPts val="1000"/>
                        </a:spcAft>
                      </a:pPr>
                      <a:r>
                        <a:rPr lang="en-US" sz="2400" b="1" dirty="0">
                          <a:latin typeface="Calibri"/>
                          <a:ea typeface="Calibri"/>
                          <a:cs typeface="Calibri"/>
                        </a:rPr>
                        <a:t>Class: </a:t>
                      </a:r>
                      <a:endParaRPr lang="en-US" sz="2400" dirty="0">
                        <a:latin typeface="Calibri"/>
                        <a:ea typeface="Calibri"/>
                        <a:cs typeface="Times New Roman"/>
                      </a:endParaRPr>
                    </a:p>
                    <a:p>
                      <a:pPr marL="0" marR="0">
                        <a:lnSpc>
                          <a:spcPct val="150000"/>
                        </a:lnSpc>
                        <a:spcBef>
                          <a:spcPts val="0"/>
                        </a:spcBef>
                        <a:spcAft>
                          <a:spcPts val="1000"/>
                        </a:spcAft>
                      </a:pPr>
                      <a:r>
                        <a:rPr lang="en-US" sz="2400" b="1" dirty="0">
                          <a:latin typeface="Calibri"/>
                          <a:ea typeface="Calibri"/>
                          <a:cs typeface="Calibri"/>
                        </a:rPr>
                        <a:t>Session:</a:t>
                      </a:r>
                      <a:endParaRPr lang="en-US" sz="2400" dirty="0">
                        <a:latin typeface="Calibri"/>
                        <a:ea typeface="Calibri"/>
                        <a:cs typeface="Times New Roman"/>
                      </a:endParaRPr>
                    </a:p>
                    <a:p>
                      <a:pPr marL="0" marR="0">
                        <a:lnSpc>
                          <a:spcPct val="150000"/>
                        </a:lnSpc>
                        <a:spcBef>
                          <a:spcPts val="0"/>
                        </a:spcBef>
                        <a:spcAft>
                          <a:spcPts val="1000"/>
                        </a:spcAft>
                      </a:pPr>
                      <a:r>
                        <a:rPr lang="en-US" sz="2400" b="1" dirty="0">
                          <a:latin typeface="Calibri"/>
                          <a:ea typeface="Calibri"/>
                          <a:cs typeface="Calibri"/>
                        </a:rPr>
                        <a:t>Learning Outcome:</a:t>
                      </a:r>
                      <a:endParaRPr lang="en-US" sz="2400" dirty="0">
                        <a:latin typeface="Calibri"/>
                        <a:ea typeface="Calibri"/>
                        <a:cs typeface="Times New Roman"/>
                      </a:endParaRPr>
                    </a:p>
                    <a:p>
                      <a:pPr marL="0" marR="0">
                        <a:lnSpc>
                          <a:spcPct val="150000"/>
                        </a:lnSpc>
                        <a:spcBef>
                          <a:spcPts val="0"/>
                        </a:spcBef>
                        <a:spcAft>
                          <a:spcPts val="1000"/>
                        </a:spcAft>
                      </a:pPr>
                      <a:r>
                        <a:rPr lang="en-US" sz="2400" b="1" dirty="0">
                          <a:latin typeface="Calibri"/>
                          <a:ea typeface="Calibri"/>
                          <a:cs typeface="Calibri"/>
                        </a:rPr>
                        <a:t>Skill/activity to be demonstrated: </a:t>
                      </a:r>
                      <a:endParaRPr lang="en-US" sz="2400" dirty="0">
                        <a:latin typeface="Calibri"/>
                        <a:ea typeface="Calibri"/>
                        <a:cs typeface="Times New Roman"/>
                      </a:endParaRPr>
                    </a:p>
                  </a:txBody>
                  <a:tcPr marL="136040" marR="13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778000">
                <a:tc gridSpan="2">
                  <a:txBody>
                    <a:bodyPr/>
                    <a:lstStyle/>
                    <a:p>
                      <a:pPr marL="0" marR="0">
                        <a:lnSpc>
                          <a:spcPct val="150000"/>
                        </a:lnSpc>
                        <a:spcBef>
                          <a:spcPts val="0"/>
                        </a:spcBef>
                        <a:spcAft>
                          <a:spcPts val="1000"/>
                        </a:spcAft>
                      </a:pPr>
                      <a:r>
                        <a:rPr lang="en-US" sz="2400" b="1">
                          <a:latin typeface="Calibri"/>
                          <a:ea typeface="Calibri"/>
                          <a:cs typeface="Calibri"/>
                        </a:rPr>
                        <a:t>Strengths:</a:t>
                      </a:r>
                      <a:endParaRPr lang="en-US" sz="2400">
                        <a:latin typeface="Calibri"/>
                        <a:ea typeface="Calibri"/>
                        <a:cs typeface="Times New Roman"/>
                      </a:endParaRPr>
                    </a:p>
                    <a:p>
                      <a:pPr marL="0" marR="0">
                        <a:lnSpc>
                          <a:spcPct val="150000"/>
                        </a:lnSpc>
                        <a:spcBef>
                          <a:spcPts val="0"/>
                        </a:spcBef>
                        <a:spcAft>
                          <a:spcPts val="1000"/>
                        </a:spcAft>
                        <a:tabLst>
                          <a:tab pos="670560" algn="l"/>
                        </a:tabLst>
                      </a:pPr>
                      <a:r>
                        <a:rPr lang="en-US" sz="2400" b="1">
                          <a:latin typeface="Calibri"/>
                          <a:ea typeface="Calibri"/>
                          <a:cs typeface="Calibri"/>
                        </a:rPr>
                        <a:t>	</a:t>
                      </a:r>
                      <a:endParaRPr lang="en-US" sz="2400">
                        <a:latin typeface="Calibri"/>
                        <a:ea typeface="Calibri"/>
                        <a:cs typeface="Times New Roman"/>
                      </a:endParaRPr>
                    </a:p>
                  </a:txBody>
                  <a:tcPr marL="136040" marR="13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r>
              <a:tr h="709765">
                <a:tc gridSpan="2">
                  <a:txBody>
                    <a:bodyPr/>
                    <a:lstStyle/>
                    <a:p>
                      <a:pPr marL="0" marR="0">
                        <a:lnSpc>
                          <a:spcPct val="150000"/>
                        </a:lnSpc>
                        <a:spcBef>
                          <a:spcPts val="0"/>
                        </a:spcBef>
                        <a:spcAft>
                          <a:spcPts val="1000"/>
                        </a:spcAft>
                      </a:pPr>
                      <a:r>
                        <a:rPr lang="en-US" sz="2400" b="1">
                          <a:latin typeface="Calibri"/>
                          <a:ea typeface="Calibri"/>
                          <a:cs typeface="Calibri"/>
                        </a:rPr>
                        <a:t>Areas for development:</a:t>
                      </a:r>
                      <a:endParaRPr lang="en-US" sz="2400">
                        <a:latin typeface="Calibri"/>
                        <a:ea typeface="Calibri"/>
                        <a:cs typeface="Times New Roman"/>
                      </a:endParaRPr>
                    </a:p>
                  </a:txBody>
                  <a:tcPr marL="136040" marR="13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r>
              <a:tr h="709765">
                <a:tc gridSpan="2">
                  <a:txBody>
                    <a:bodyPr/>
                    <a:lstStyle/>
                    <a:p>
                      <a:pPr marL="0" marR="0">
                        <a:lnSpc>
                          <a:spcPct val="150000"/>
                        </a:lnSpc>
                        <a:spcBef>
                          <a:spcPts val="0"/>
                        </a:spcBef>
                        <a:spcAft>
                          <a:spcPts val="1000"/>
                        </a:spcAft>
                      </a:pPr>
                      <a:r>
                        <a:rPr lang="en-US" sz="2400" b="1" dirty="0">
                          <a:latin typeface="Calibri"/>
                          <a:ea typeface="Calibri"/>
                          <a:cs typeface="Calibri"/>
                        </a:rPr>
                        <a:t>Notes for feedback:</a:t>
                      </a:r>
                      <a:endParaRPr lang="en-US" sz="2400" dirty="0">
                        <a:latin typeface="Calibri"/>
                        <a:ea typeface="Calibri"/>
                        <a:cs typeface="Times New Roman"/>
                      </a:endParaRPr>
                    </a:p>
                  </a:txBody>
                  <a:tcPr marL="136040" marR="13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r>
            </a:tbl>
          </a:graphicData>
        </a:graphic>
      </p:graphicFrame>
      <p:sp>
        <p:nvSpPr>
          <p:cNvPr id="28673" name="Rectangle 1"/>
          <p:cNvSpPr>
            <a:spLocks noChangeArrowheads="1"/>
          </p:cNvSpPr>
          <p:nvPr/>
        </p:nvSpPr>
        <p:spPr bwMode="auto">
          <a:xfrm>
            <a:off x="1219200" y="-1275"/>
            <a:ext cx="15849600" cy="1373994"/>
          </a:xfrm>
          <a:prstGeom prst="rect">
            <a:avLst/>
          </a:prstGeom>
          <a:solidFill>
            <a:schemeClr val="accent4">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tabLst>
                <a:tab pos="1148385" algn="l"/>
              </a:tabLst>
            </a:pPr>
            <a:r>
              <a:rPr lang="en-US" sz="4800" b="1" dirty="0" smtClean="0">
                <a:latin typeface="Arial" pitchFamily="34" charset="0"/>
                <a:ea typeface="Calibri" pitchFamily="34" charset="0"/>
                <a:cs typeface="Calibri" pitchFamily="34" charset="0"/>
              </a:rPr>
              <a:t>Observation format for micro teaching</a:t>
            </a:r>
            <a:endParaRPr lang="en-US" sz="4800" dirty="0" smtClean="0">
              <a:latin typeface="Arial" pitchFamily="34" charset="0"/>
              <a:cs typeface="Arial" pitchFamily="34" charset="0"/>
            </a:endParaRPr>
          </a:p>
          <a:p>
            <a:pPr eaLnBrk="0" fontAlgn="base" hangingPunct="0">
              <a:spcBef>
                <a:spcPct val="0"/>
              </a:spcBef>
              <a:spcAft>
                <a:spcPct val="0"/>
              </a:spcAft>
              <a:tabLst>
                <a:tab pos="1148385" algn="l"/>
              </a:tabLst>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8673"/>
                                        </p:tgtEl>
                                        <p:attrNameLst>
                                          <p:attrName>style.visibility</p:attrName>
                                        </p:attrNameLst>
                                      </p:cBhvr>
                                      <p:to>
                                        <p:strVal val="visible"/>
                                      </p:to>
                                    </p:set>
                                    <p:anim from="(-#ppt_w/2)" to="(#ppt_x)" calcmode="lin" valueType="num">
                                      <p:cBhvr>
                                        <p:cTn id="7" dur="600" fill="hold">
                                          <p:stCondLst>
                                            <p:cond delay="0"/>
                                          </p:stCondLst>
                                        </p:cTn>
                                        <p:tgtEl>
                                          <p:spTgt spid="28673"/>
                                        </p:tgtEl>
                                        <p:attrNameLst>
                                          <p:attrName>ppt_x</p:attrName>
                                        </p:attrNameLst>
                                      </p:cBhvr>
                                    </p:anim>
                                    <p:anim from="0" to="-1.0" calcmode="lin" valueType="num">
                                      <p:cBhvr>
                                        <p:cTn id="8" dur="200" decel="50000" autoRev="1" fill="hold">
                                          <p:stCondLst>
                                            <p:cond delay="600"/>
                                          </p:stCondLst>
                                        </p:cTn>
                                        <p:tgtEl>
                                          <p:spTgt spid="28673"/>
                                        </p:tgtEl>
                                        <p:attrNameLst>
                                          <p:attrName>xshear</p:attrName>
                                        </p:attrNameLst>
                                      </p:cBhvr>
                                    </p:anim>
                                    <p:animScale>
                                      <p:cBhvr>
                                        <p:cTn id="9" dur="200" decel="100000" autoRev="1" fill="hold">
                                          <p:stCondLst>
                                            <p:cond delay="600"/>
                                          </p:stCondLst>
                                        </p:cTn>
                                        <p:tgtEl>
                                          <p:spTgt spid="28673"/>
                                        </p:tgtEl>
                                      </p:cBhvr>
                                      <p:from x="100000" y="100000"/>
                                      <p:to x="80000" y="100000"/>
                                    </p:animScale>
                                    <p:anim by="(#ppt_h/3+#ppt_w*0.1)" calcmode="lin" valueType="num">
                                      <p:cBhvr additive="sum">
                                        <p:cTn id="10" dur="200" decel="100000" autoRev="1" fill="hold">
                                          <p:stCondLst>
                                            <p:cond delay="600"/>
                                          </p:stCondLst>
                                        </p:cTn>
                                        <p:tgtEl>
                                          <p:spTgt spid="2867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1.gstatic.com/images?q=tbn:ANd9GcSlh3DaDS8yUEjADBSHSgB55yuF1Ojj9Bo0jsFhKBQrzA6pdcAaOfL6SBab3A"/>
          <p:cNvPicPr/>
          <p:nvPr/>
        </p:nvPicPr>
        <p:blipFill>
          <a:blip r:embed="rId2" cstate="print"/>
          <a:srcRect/>
          <a:stretch>
            <a:fillRect/>
          </a:stretch>
        </p:blipFill>
        <p:spPr bwMode="auto">
          <a:xfrm>
            <a:off x="3505201" y="457200"/>
            <a:ext cx="10515602" cy="40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Content Placeholder 3" descr="http://t3.gstatic.com/images?q=tbn:ANd9GcTIxIwva77cZnCwL3D6RNOSfYcMxddBh1uSbbSrdwnG8NOmQOYkA4vWyA"/>
          <p:cNvPicPr>
            <a:picLocks/>
          </p:cNvPicPr>
          <p:nvPr/>
        </p:nvPicPr>
        <p:blipFill>
          <a:blip r:embed="rId3" cstate="print"/>
          <a:srcRect/>
          <a:stretch>
            <a:fillRect/>
          </a:stretch>
        </p:blipFill>
        <p:spPr>
          <a:xfrm>
            <a:off x="5867400" y="5029200"/>
            <a:ext cx="6248400" cy="31048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1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plus(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 y="152400"/>
            <a:ext cx="17373600" cy="1635604"/>
          </a:xfrm>
          <a:prstGeom prst="rect">
            <a:avLst/>
          </a:prstGeom>
          <a:solidFill>
            <a:schemeClr val="accent4">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3200" b="1" dirty="0" smtClean="0">
                <a:solidFill>
                  <a:srgbClr val="000000"/>
                </a:solidFill>
                <a:latin typeface="Arial" pitchFamily="34" charset="0"/>
                <a:ea typeface="Calibri" pitchFamily="34" charset="0"/>
                <a:cs typeface="Calibri" pitchFamily="34" charset="0"/>
              </a:rPr>
              <a:t>DAY- 6  </a:t>
            </a:r>
            <a:endParaRPr lang="en-US" sz="3200" dirty="0" smtClean="0">
              <a:latin typeface="Arial" pitchFamily="34" charset="0"/>
              <a:cs typeface="Arial" pitchFamily="34" charset="0"/>
            </a:endParaRPr>
          </a:p>
          <a:p>
            <a:pPr algn="ctr" eaLnBrk="0" fontAlgn="base" hangingPunct="0">
              <a:spcBef>
                <a:spcPct val="0"/>
              </a:spcBef>
              <a:spcAft>
                <a:spcPct val="0"/>
              </a:spcAft>
            </a:pPr>
            <a:r>
              <a:rPr lang="en-US" sz="3200" b="1" dirty="0" smtClean="0">
                <a:solidFill>
                  <a:srgbClr val="000000"/>
                </a:solidFill>
                <a:latin typeface="Arial" pitchFamily="34" charset="0"/>
                <a:ea typeface="Times New Roman" pitchFamily="18" charset="0"/>
                <a:cs typeface="Calibri" pitchFamily="34" charset="0"/>
              </a:rPr>
              <a:t>Session-1</a:t>
            </a:r>
            <a:endParaRPr lang="en-US" sz="3200" dirty="0" smtClean="0">
              <a:latin typeface="Arial" pitchFamily="34" charset="0"/>
              <a:cs typeface="Arial" pitchFamily="34" charset="0"/>
            </a:endParaRPr>
          </a:p>
          <a:p>
            <a:pPr algn="ctr" eaLnBrk="0" fontAlgn="base" hangingPunct="0">
              <a:spcBef>
                <a:spcPct val="0"/>
              </a:spcBef>
              <a:spcAft>
                <a:spcPct val="0"/>
              </a:spcAft>
            </a:pPr>
            <a:r>
              <a:rPr lang="en-US" sz="3200" b="1" dirty="0" smtClean="0">
                <a:solidFill>
                  <a:srgbClr val="000000"/>
                </a:solidFill>
                <a:latin typeface="Arial" pitchFamily="34" charset="0"/>
                <a:ea typeface="Times New Roman" pitchFamily="18" charset="0"/>
                <a:cs typeface="Calibri" pitchFamily="34" charset="0"/>
              </a:rPr>
              <a:t>Constructing Competency Based Test Items</a:t>
            </a:r>
            <a:endParaRPr lang="en-US" sz="3200" dirty="0" smtClean="0">
              <a:latin typeface="Arial" pitchFamily="34" charset="0"/>
              <a:cs typeface="Arial" pitchFamily="34" charset="0"/>
            </a:endParaRPr>
          </a:p>
        </p:txBody>
      </p:sp>
      <p:sp>
        <p:nvSpPr>
          <p:cNvPr id="3" name="Rectangle 2"/>
          <p:cNvSpPr/>
          <p:nvPr/>
        </p:nvSpPr>
        <p:spPr>
          <a:xfrm>
            <a:off x="533400" y="2362200"/>
            <a:ext cx="17297400" cy="789219"/>
          </a:xfrm>
          <a:prstGeom prst="rect">
            <a:avLst/>
          </a:prstGeom>
          <a:blipFill>
            <a:blip r:embed="rId2" cstate="print"/>
            <a:tile tx="0" ty="0" sx="100000" sy="100000" flip="none" algn="tl"/>
          </a:blipFill>
          <a:ln w="28575">
            <a:solidFill>
              <a:srgbClr val="FF0000"/>
            </a:solidFill>
          </a:ln>
        </p:spPr>
        <p:txBody>
          <a:bodyPr wrap="square" lIns="156746" tIns="78373" rIns="156746" bIns="78373">
            <a:spAutoFit/>
          </a:bodyPr>
          <a:lstStyle/>
          <a:p>
            <a:pPr algn="ctr"/>
            <a:r>
              <a:rPr lang="en-US" sz="4100" b="1" dirty="0" smtClean="0"/>
              <a:t>Activity-1: Warm up: (Revised </a:t>
            </a:r>
            <a:r>
              <a:rPr lang="en-US" sz="4100" b="1" dirty="0" smtClean="0"/>
              <a:t>using EIA </a:t>
            </a:r>
            <a:r>
              <a:rPr lang="en-US" sz="4100" b="1" dirty="0" smtClean="0"/>
              <a:t>video </a:t>
            </a:r>
            <a:r>
              <a:rPr lang="en-US" sz="4100" b="1" dirty="0" smtClean="0"/>
              <a:t>clip D6_S1_A1 ) </a:t>
            </a:r>
            <a:r>
              <a:rPr lang="en-US" b="1"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500" fill="hold"/>
                                        <p:tgtEl>
                                          <p:spTgt spid="1025"/>
                                        </p:tgtEl>
                                        <p:attrNameLst>
                                          <p:attrName>ppt_w</p:attrName>
                                        </p:attrNameLst>
                                      </p:cBhvr>
                                      <p:tavLst>
                                        <p:tav tm="0">
                                          <p:val>
                                            <p:fltVal val="0"/>
                                          </p:val>
                                        </p:tav>
                                        <p:tav tm="100000">
                                          <p:val>
                                            <p:strVal val="#ppt_w"/>
                                          </p:val>
                                        </p:tav>
                                      </p:tavLst>
                                    </p:anim>
                                    <p:anim calcmode="lin" valueType="num">
                                      <p:cBhvr>
                                        <p:cTn id="8" dur="500" fill="hold"/>
                                        <p:tgtEl>
                                          <p:spTgt spid="10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33402" y="292732"/>
            <a:ext cx="17221198" cy="2374268"/>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4800" b="1" dirty="0" smtClean="0">
                <a:solidFill>
                  <a:srgbClr val="000000"/>
                </a:solidFill>
                <a:latin typeface="Arial" pitchFamily="34" charset="0"/>
                <a:ea typeface="Calibri" pitchFamily="34" charset="0"/>
                <a:cs typeface="Calibri" pitchFamily="34" charset="0"/>
              </a:rPr>
              <a:t>Day-6</a:t>
            </a:r>
            <a:endParaRPr lang="en-US" sz="4800" dirty="0" smtClean="0">
              <a:latin typeface="Arial" pitchFamily="34" charset="0"/>
              <a:cs typeface="Arial" pitchFamily="34" charset="0"/>
            </a:endParaRPr>
          </a:p>
          <a:p>
            <a:pPr algn="ctr" eaLnBrk="0" fontAlgn="base" hangingPunct="0">
              <a:spcBef>
                <a:spcPct val="0"/>
              </a:spcBef>
              <a:spcAft>
                <a:spcPct val="0"/>
              </a:spcAft>
            </a:pPr>
            <a:r>
              <a:rPr lang="en-US" sz="4800" b="1" dirty="0" smtClean="0">
                <a:solidFill>
                  <a:srgbClr val="000000"/>
                </a:solidFill>
                <a:latin typeface="Arial" pitchFamily="34" charset="0"/>
                <a:ea typeface="Calibri" pitchFamily="34" charset="0"/>
                <a:cs typeface="Calibri" pitchFamily="34" charset="0"/>
              </a:rPr>
              <a:t>Session-4</a:t>
            </a:r>
            <a:endParaRPr lang="en-US" sz="4800" dirty="0" smtClean="0">
              <a:latin typeface="Arial" pitchFamily="34" charset="0"/>
              <a:cs typeface="Arial" pitchFamily="34" charset="0"/>
            </a:endParaRPr>
          </a:p>
          <a:p>
            <a:pPr algn="ctr" eaLnBrk="0" fontAlgn="base" hangingPunct="0">
              <a:spcBef>
                <a:spcPct val="0"/>
              </a:spcBef>
              <a:spcAft>
                <a:spcPct val="0"/>
              </a:spcAft>
            </a:pPr>
            <a:r>
              <a:rPr lang="en-US" sz="4800" b="1" dirty="0" smtClean="0">
                <a:solidFill>
                  <a:srgbClr val="000000"/>
                </a:solidFill>
                <a:latin typeface="Arial" pitchFamily="34" charset="0"/>
                <a:ea typeface="Calibri" pitchFamily="34" charset="0"/>
                <a:cs typeface="Calibri" pitchFamily="34" charset="0"/>
              </a:rPr>
              <a:t>Closing of the Training Program</a:t>
            </a:r>
            <a:endParaRPr lang="en-US" sz="4800" dirty="0" smtClean="0">
              <a:latin typeface="Arial" pitchFamily="34" charset="0"/>
              <a:cs typeface="Arial" pitchFamily="34" charset="0"/>
            </a:endParaRPr>
          </a:p>
        </p:txBody>
      </p:sp>
      <p:sp>
        <p:nvSpPr>
          <p:cNvPr id="3" name="Rectangle 2"/>
          <p:cNvSpPr/>
          <p:nvPr/>
        </p:nvSpPr>
        <p:spPr>
          <a:xfrm>
            <a:off x="609600" y="3101952"/>
            <a:ext cx="17068800" cy="1851048"/>
          </a:xfrm>
          <a:prstGeom prst="rect">
            <a:avLst/>
          </a:prstGeom>
          <a:blipFill>
            <a:blip r:embed="rId3" cstate="print"/>
            <a:tile tx="0" ty="0" sx="100000" sy="100000" flip="none" algn="tl"/>
          </a:blipFill>
          <a:ln w="28575">
            <a:solidFill>
              <a:srgbClr val="FF0000"/>
            </a:solidFill>
          </a:ln>
        </p:spPr>
        <p:txBody>
          <a:bodyPr wrap="square" lIns="156746" tIns="78373" rIns="156746" bIns="78373">
            <a:spAutoFit/>
          </a:bodyPr>
          <a:lstStyle/>
          <a:p>
            <a:pPr algn="ctr"/>
            <a:r>
              <a:rPr lang="en-US" sz="5500" b="1" dirty="0" smtClean="0"/>
              <a:t>Activity-1: Identifying the participant’s attitude after 6 days training on English. </a:t>
            </a:r>
            <a:endParaRPr lang="en-US" sz="5500" dirty="0"/>
          </a:p>
        </p:txBody>
      </p:sp>
      <p:sp>
        <p:nvSpPr>
          <p:cNvPr id="25602" name="Rectangle 2"/>
          <p:cNvSpPr>
            <a:spLocks noChangeArrowheads="1"/>
          </p:cNvSpPr>
          <p:nvPr/>
        </p:nvSpPr>
        <p:spPr bwMode="auto">
          <a:xfrm>
            <a:off x="609600" y="5478720"/>
            <a:ext cx="17068800" cy="2369880"/>
          </a:xfrm>
          <a:prstGeom prst="rect">
            <a:avLst/>
          </a:prstGeom>
          <a:blipFill>
            <a:blip r:embed="rId4" cstate="print"/>
            <a:tile tx="0" ty="0" sx="100000" sy="100000" flip="none" algn="tl"/>
          </a:blip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Distribute the opinion sheet </a:t>
            </a:r>
            <a:r>
              <a:rPr lang="en-US" sz="4100" b="1" u="sng" dirty="0" smtClean="0">
                <a:solidFill>
                  <a:srgbClr val="000000"/>
                </a:solidFill>
                <a:latin typeface="Arial" pitchFamily="34" charset="0"/>
                <a:ea typeface="Calibri" pitchFamily="34" charset="0"/>
                <a:cs typeface="Calibri" pitchFamily="34" charset="0"/>
              </a:rPr>
              <a:t>(worksheet-21)</a:t>
            </a:r>
            <a:r>
              <a:rPr lang="en-US" sz="4100" dirty="0" smtClean="0">
                <a:solidFill>
                  <a:srgbClr val="000000"/>
                </a:solidFill>
                <a:latin typeface="Arial" pitchFamily="34" charset="0"/>
                <a:ea typeface="Calibri" pitchFamily="34" charset="0"/>
                <a:cs typeface="Calibri" pitchFamily="34" charset="0"/>
              </a:rPr>
              <a:t> to each participant. Ask them to give their opinions about teaching English in the primary classes. Give them 5 minutes to write their opinions.</a:t>
            </a:r>
            <a:endParaRPr lang="en-US" sz="41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5601"/>
                                        </p:tgtEl>
                                        <p:attrNameLst>
                                          <p:attrName>style.visibility</p:attrName>
                                        </p:attrNameLst>
                                      </p:cBhvr>
                                      <p:to>
                                        <p:strVal val="visible"/>
                                      </p:to>
                                    </p:set>
                                    <p:anim calcmode="lin" valueType="num">
                                      <p:cBhvr>
                                        <p:cTn id="7" dur="500" fill="hold"/>
                                        <p:tgtEl>
                                          <p:spTgt spid="2560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560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560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560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5602"/>
                                        </p:tgtEl>
                                        <p:attrNameLst>
                                          <p:attrName>style.visibility</p:attrName>
                                        </p:attrNameLst>
                                      </p:cBhvr>
                                      <p:to>
                                        <p:strVal val="visible"/>
                                      </p:to>
                                    </p:set>
                                    <p:animEffect transition="in" filter="wedge">
                                      <p:cBhvr>
                                        <p:cTn id="21"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animBg="1"/>
      <p:bldP spid="3" grpId="0" animBg="1"/>
      <p:bldP spid="256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03200"/>
            <a:ext cx="17068800" cy="1851048"/>
          </a:xfrm>
          <a:prstGeom prst="rect">
            <a:avLst/>
          </a:prstGeom>
          <a:blipFill>
            <a:blip r:embed="rId2" cstate="print"/>
            <a:tile tx="0" ty="0" sx="100000" sy="100000" flip="none" algn="tl"/>
          </a:blipFill>
          <a:ln w="28575">
            <a:solidFill>
              <a:srgbClr val="FF0000"/>
            </a:solidFill>
          </a:ln>
        </p:spPr>
        <p:txBody>
          <a:bodyPr wrap="square" lIns="156746" tIns="78373" rIns="156746" bIns="78373">
            <a:spAutoFit/>
          </a:bodyPr>
          <a:lstStyle/>
          <a:p>
            <a:pPr algn="ctr"/>
            <a:r>
              <a:rPr lang="en-US" sz="5500" b="1" dirty="0" smtClean="0"/>
              <a:t>Activity-2: identify the content area that required improvement and revision.</a:t>
            </a:r>
            <a:endParaRPr lang="en-US" sz="5500" dirty="0"/>
          </a:p>
        </p:txBody>
      </p:sp>
      <p:sp>
        <p:nvSpPr>
          <p:cNvPr id="29697" name="Rectangle 1"/>
          <p:cNvSpPr>
            <a:spLocks noChangeArrowheads="1"/>
          </p:cNvSpPr>
          <p:nvPr/>
        </p:nvSpPr>
        <p:spPr bwMode="auto">
          <a:xfrm>
            <a:off x="457200" y="3359097"/>
            <a:ext cx="17068800" cy="2051103"/>
          </a:xfrm>
          <a:prstGeom prst="rect">
            <a:avLst/>
          </a:prstGeom>
          <a:solidFill>
            <a:schemeClr val="accent5">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lvl="1" fontAlgn="base">
              <a:spcBef>
                <a:spcPct val="0"/>
              </a:spcBef>
              <a:spcAft>
                <a:spcPct val="0"/>
              </a:spcAft>
              <a:tabLst>
                <a:tab pos="783732" algn="l"/>
              </a:tabLst>
            </a:pPr>
            <a:r>
              <a:rPr lang="en-US" sz="4100" dirty="0" smtClean="0">
                <a:solidFill>
                  <a:srgbClr val="000000"/>
                </a:solidFill>
                <a:latin typeface="Arial" pitchFamily="34" charset="0"/>
                <a:ea typeface="Calibri" pitchFamily="34" charset="0"/>
                <a:cs typeface="Calibri" pitchFamily="34" charset="0"/>
              </a:rPr>
              <a:t>Give the training evaluation sheet </a:t>
            </a:r>
            <a:r>
              <a:rPr lang="en-US" sz="4100" b="1" u="sng" dirty="0" smtClean="0">
                <a:solidFill>
                  <a:srgbClr val="000000"/>
                </a:solidFill>
                <a:latin typeface="Arial" pitchFamily="34" charset="0"/>
                <a:ea typeface="Calibri" pitchFamily="34" charset="0"/>
                <a:cs typeface="Calibri" pitchFamily="34" charset="0"/>
              </a:rPr>
              <a:t>(Worksheet-22)</a:t>
            </a:r>
            <a:r>
              <a:rPr lang="en-US" sz="4100" dirty="0" smtClean="0">
                <a:solidFill>
                  <a:srgbClr val="000000"/>
                </a:solidFill>
                <a:latin typeface="Arial" pitchFamily="34" charset="0"/>
                <a:ea typeface="Calibri" pitchFamily="34" charset="0"/>
                <a:cs typeface="Calibri" pitchFamily="34" charset="0"/>
              </a:rPr>
              <a:t> to each participant. Ask them to write their comments or put tick marks where necessary. Give them 30 minutes to write their opinions.</a:t>
            </a:r>
            <a:endParaRPr lang="en-US" sz="41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29697"/>
                                        </p:tgtEl>
                                        <p:attrNameLst>
                                          <p:attrName>style.visibility</p:attrName>
                                        </p:attrNameLst>
                                      </p:cBhvr>
                                      <p:to>
                                        <p:strVal val="visible"/>
                                      </p:to>
                                    </p:set>
                                    <p:anim calcmode="lin" valueType="num">
                                      <p:cBhvr>
                                        <p:cTn id="15" dur="500" fill="hold"/>
                                        <p:tgtEl>
                                          <p:spTgt spid="29697"/>
                                        </p:tgtEl>
                                        <p:attrNameLst>
                                          <p:attrName>ppt_w</p:attrName>
                                        </p:attrNameLst>
                                      </p:cBhvr>
                                      <p:tavLst>
                                        <p:tav tm="0">
                                          <p:val>
                                            <p:fltVal val="0"/>
                                          </p:val>
                                        </p:tav>
                                        <p:tav tm="100000">
                                          <p:val>
                                            <p:strVal val="#ppt_w"/>
                                          </p:val>
                                        </p:tav>
                                      </p:tavLst>
                                    </p:anim>
                                    <p:anim calcmode="lin" valueType="num">
                                      <p:cBhvr>
                                        <p:cTn id="16" dur="500" fill="hold"/>
                                        <p:tgtEl>
                                          <p:spTgt spid="29697"/>
                                        </p:tgtEl>
                                        <p:attrNameLst>
                                          <p:attrName>ppt_h</p:attrName>
                                        </p:attrNameLst>
                                      </p:cBhvr>
                                      <p:tavLst>
                                        <p:tav tm="0">
                                          <p:val>
                                            <p:fltVal val="0"/>
                                          </p:val>
                                        </p:tav>
                                        <p:tav tm="100000">
                                          <p:val>
                                            <p:strVal val="#ppt_h"/>
                                          </p:val>
                                        </p:tav>
                                      </p:tavLst>
                                    </p:anim>
                                    <p:anim calcmode="lin" valueType="num">
                                      <p:cBhvr>
                                        <p:cTn id="17" dur="500" fill="hold"/>
                                        <p:tgtEl>
                                          <p:spTgt spid="29697"/>
                                        </p:tgtEl>
                                        <p:attrNameLst>
                                          <p:attrName>style.rotation</p:attrName>
                                        </p:attrNameLst>
                                      </p:cBhvr>
                                      <p:tavLst>
                                        <p:tav tm="0">
                                          <p:val>
                                            <p:fltVal val="360"/>
                                          </p:val>
                                        </p:tav>
                                        <p:tav tm="100000">
                                          <p:val>
                                            <p:fltVal val="0"/>
                                          </p:val>
                                        </p:tav>
                                      </p:tavLst>
                                    </p:anim>
                                    <p:animEffect transition="in" filter="fade">
                                      <p:cBhvr>
                                        <p:cTn id="18" dur="500"/>
                                        <p:tgtEl>
                                          <p:spTgt spid="29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69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1" y="1447798"/>
          <a:ext cx="17221202" cy="7535767"/>
        </p:xfrm>
        <a:graphic>
          <a:graphicData uri="http://schemas.openxmlformats.org/drawingml/2006/table">
            <a:tbl>
              <a:tblPr/>
              <a:tblGrid>
                <a:gridCol w="1219836"/>
                <a:gridCol w="7175498"/>
                <a:gridCol w="2516946"/>
                <a:gridCol w="1838034"/>
                <a:gridCol w="2235444"/>
                <a:gridCol w="2235444"/>
              </a:tblGrid>
              <a:tr h="599258">
                <a:tc>
                  <a:txBody>
                    <a:bodyPr/>
                    <a:lstStyle/>
                    <a:p>
                      <a:pPr marL="0" marR="0">
                        <a:spcBef>
                          <a:spcPts val="0"/>
                        </a:spcBef>
                        <a:spcAft>
                          <a:spcPts val="600"/>
                        </a:spcAft>
                        <a:tabLst>
                          <a:tab pos="457200" algn="l"/>
                        </a:tabLst>
                      </a:pPr>
                      <a:r>
                        <a:rPr lang="en-JM" sz="2000" b="1" dirty="0">
                          <a:solidFill>
                            <a:srgbClr val="00000A"/>
                          </a:solidFill>
                          <a:latin typeface="Calibri"/>
                          <a:ea typeface="Times New Roman"/>
                          <a:cs typeface="Calibri"/>
                        </a:rPr>
                        <a:t>Sl. No.</a:t>
                      </a:r>
                      <a:endParaRPr lang="en-US" sz="2000" b="1" dirty="0">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tabLst>
                          <a:tab pos="457200" algn="l"/>
                        </a:tabLst>
                      </a:pPr>
                      <a:r>
                        <a:rPr lang="en-JM" sz="2000" b="1" dirty="0">
                          <a:solidFill>
                            <a:srgbClr val="00000A"/>
                          </a:solidFill>
                          <a:latin typeface="Calibri"/>
                          <a:ea typeface="Times New Roman"/>
                          <a:cs typeface="Calibri"/>
                        </a:rPr>
                        <a:t>I believe that</a:t>
                      </a:r>
                      <a:endParaRPr lang="en-US" sz="2000" b="1" dirty="0">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r>
                        <a:rPr lang="en-JM" sz="2000" b="1">
                          <a:solidFill>
                            <a:srgbClr val="00000A"/>
                          </a:solidFill>
                          <a:latin typeface="Calibri"/>
                          <a:ea typeface="Times New Roman"/>
                          <a:cs typeface="Calibri"/>
                        </a:rPr>
                        <a:t>Strongly Agree</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r>
                        <a:rPr lang="en-JM" sz="2000" b="1">
                          <a:solidFill>
                            <a:srgbClr val="00000A"/>
                          </a:solidFill>
                          <a:latin typeface="Calibri"/>
                          <a:ea typeface="Times New Roman"/>
                          <a:cs typeface="Calibri"/>
                        </a:rPr>
                        <a:t>Agree </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r>
                        <a:rPr lang="en-JM" sz="2000" b="1">
                          <a:solidFill>
                            <a:srgbClr val="00000A"/>
                          </a:solidFill>
                          <a:latin typeface="Calibri"/>
                          <a:ea typeface="Times New Roman"/>
                          <a:cs typeface="Calibri"/>
                        </a:rPr>
                        <a:t>Disagree</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tabLst>
                          <a:tab pos="457200" algn="l"/>
                        </a:tabLst>
                      </a:pPr>
                      <a:r>
                        <a:rPr lang="en-JM" sz="2000" b="1" dirty="0">
                          <a:solidFill>
                            <a:srgbClr val="00000A"/>
                          </a:solidFill>
                          <a:latin typeface="Calibri"/>
                          <a:ea typeface="Times New Roman"/>
                          <a:cs typeface="Calibri"/>
                        </a:rPr>
                        <a:t>Strongly disagree</a:t>
                      </a:r>
                      <a:endParaRPr lang="en-US" sz="2000" b="1" dirty="0">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909">
                <a:tc>
                  <a:txBody>
                    <a:bodyPr/>
                    <a:lstStyle/>
                    <a:p>
                      <a:pPr marL="0" marR="0" algn="ctr">
                        <a:spcBef>
                          <a:spcPts val="0"/>
                        </a:spcBef>
                        <a:spcAft>
                          <a:spcPts val="600"/>
                        </a:spcAft>
                        <a:tabLst>
                          <a:tab pos="457200" algn="l"/>
                        </a:tabLst>
                      </a:pPr>
                      <a:r>
                        <a:rPr lang="en-JM" sz="2000" b="1">
                          <a:solidFill>
                            <a:srgbClr val="00000A"/>
                          </a:solidFill>
                          <a:latin typeface="Calibri"/>
                          <a:ea typeface="Times New Roman"/>
                          <a:cs typeface="Calibri"/>
                        </a:rPr>
                        <a:t>1</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r>
                        <a:rPr lang="en-JM" sz="2000" b="1" dirty="0">
                          <a:solidFill>
                            <a:srgbClr val="00000A"/>
                          </a:solidFill>
                          <a:latin typeface="Calibri"/>
                          <a:ea typeface="Times New Roman"/>
                          <a:cs typeface="Calibri"/>
                        </a:rPr>
                        <a:t>Language should be taught as a set of grammatical structures. </a:t>
                      </a:r>
                      <a:endParaRPr lang="en-US" sz="2000" b="1" dirty="0">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dirty="0">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4416">
                <a:tc>
                  <a:txBody>
                    <a:bodyPr/>
                    <a:lstStyle/>
                    <a:p>
                      <a:pPr marL="0" marR="0" algn="ctr">
                        <a:spcBef>
                          <a:spcPts val="0"/>
                        </a:spcBef>
                        <a:spcAft>
                          <a:spcPts val="600"/>
                        </a:spcAft>
                        <a:tabLst>
                          <a:tab pos="457200" algn="l"/>
                        </a:tabLst>
                      </a:pPr>
                      <a:r>
                        <a:rPr lang="en-JM" sz="2000" b="1">
                          <a:solidFill>
                            <a:srgbClr val="00000A"/>
                          </a:solidFill>
                          <a:latin typeface="Calibri"/>
                          <a:ea typeface="Times New Roman"/>
                          <a:cs typeface="Calibri"/>
                        </a:rPr>
                        <a:t>2</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r>
                        <a:rPr lang="en-JM" sz="2000" b="1" dirty="0">
                          <a:solidFill>
                            <a:srgbClr val="00000A"/>
                          </a:solidFill>
                          <a:latin typeface="Calibri"/>
                          <a:ea typeface="Times New Roman"/>
                          <a:cs typeface="Calibri"/>
                        </a:rPr>
                        <a:t>Students should be corrected immediately when they make mistakes.</a:t>
                      </a:r>
                      <a:endParaRPr lang="en-US" sz="2000" b="1" dirty="0">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dirty="0">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dirty="0">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dirty="0">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258">
                <a:tc>
                  <a:txBody>
                    <a:bodyPr/>
                    <a:lstStyle/>
                    <a:p>
                      <a:pPr marL="0" marR="0" algn="ctr">
                        <a:spcBef>
                          <a:spcPts val="0"/>
                        </a:spcBef>
                        <a:spcAft>
                          <a:spcPts val="600"/>
                        </a:spcAft>
                        <a:tabLst>
                          <a:tab pos="457200" algn="l"/>
                        </a:tabLst>
                      </a:pPr>
                      <a:r>
                        <a:rPr lang="en-JM" sz="2000" b="1">
                          <a:solidFill>
                            <a:srgbClr val="00000A"/>
                          </a:solidFill>
                          <a:latin typeface="Calibri"/>
                          <a:ea typeface="Times New Roman"/>
                          <a:cs typeface="Calibri"/>
                        </a:rPr>
                        <a:t>3</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r>
                        <a:rPr lang="en-JM" sz="2000" b="1">
                          <a:solidFill>
                            <a:srgbClr val="00000A"/>
                          </a:solidFill>
                          <a:latin typeface="Calibri"/>
                          <a:ea typeface="Times New Roman"/>
                          <a:cs typeface="Calibri"/>
                        </a:rPr>
                        <a:t>English classes should always be taught in English. </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dirty="0">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062">
                <a:tc>
                  <a:txBody>
                    <a:bodyPr/>
                    <a:lstStyle/>
                    <a:p>
                      <a:pPr marL="0" marR="0" algn="ctr">
                        <a:spcBef>
                          <a:spcPts val="0"/>
                        </a:spcBef>
                        <a:spcAft>
                          <a:spcPts val="600"/>
                        </a:spcAft>
                        <a:tabLst>
                          <a:tab pos="457200" algn="l"/>
                        </a:tabLst>
                      </a:pPr>
                      <a:r>
                        <a:rPr lang="en-JM" sz="2000" b="1">
                          <a:solidFill>
                            <a:srgbClr val="00000A"/>
                          </a:solidFill>
                          <a:latin typeface="Calibri"/>
                          <a:ea typeface="Times New Roman"/>
                          <a:cs typeface="Calibri"/>
                        </a:rPr>
                        <a:t>4</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r>
                        <a:rPr lang="en-JM" sz="2000" b="1">
                          <a:solidFill>
                            <a:srgbClr val="00000A"/>
                          </a:solidFill>
                          <a:latin typeface="Calibri"/>
                          <a:ea typeface="Times New Roman"/>
                          <a:cs typeface="Calibri"/>
                        </a:rPr>
                        <a:t>Students should be encouraged to work in groups and pairs in class. </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dirty="0">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4416">
                <a:tc>
                  <a:txBody>
                    <a:bodyPr/>
                    <a:lstStyle/>
                    <a:p>
                      <a:pPr marL="0" marR="0" algn="ctr">
                        <a:spcBef>
                          <a:spcPts val="0"/>
                        </a:spcBef>
                        <a:spcAft>
                          <a:spcPts val="600"/>
                        </a:spcAft>
                        <a:tabLst>
                          <a:tab pos="457200" algn="l"/>
                        </a:tabLst>
                      </a:pPr>
                      <a:r>
                        <a:rPr lang="en-JM" sz="2000" b="1">
                          <a:solidFill>
                            <a:srgbClr val="00000A"/>
                          </a:solidFill>
                          <a:latin typeface="Calibri"/>
                          <a:ea typeface="Times New Roman"/>
                          <a:cs typeface="Calibri"/>
                        </a:rPr>
                        <a:t>5</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r>
                        <a:rPr lang="en-JM" sz="2000" b="1">
                          <a:solidFill>
                            <a:srgbClr val="00000A"/>
                          </a:solidFill>
                          <a:latin typeface="Calibri"/>
                          <a:ea typeface="Times New Roman"/>
                          <a:cs typeface="Calibri"/>
                        </a:rPr>
                        <a:t>Using Bangla in an English class is an effective technique to check understanding. </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dirty="0">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258">
                <a:tc>
                  <a:txBody>
                    <a:bodyPr/>
                    <a:lstStyle/>
                    <a:p>
                      <a:pPr marL="0" marR="0" algn="ctr">
                        <a:spcBef>
                          <a:spcPts val="0"/>
                        </a:spcBef>
                        <a:spcAft>
                          <a:spcPts val="600"/>
                        </a:spcAft>
                        <a:tabLst>
                          <a:tab pos="457200" algn="l"/>
                        </a:tabLst>
                      </a:pPr>
                      <a:r>
                        <a:rPr lang="en-JM" sz="2000" b="1">
                          <a:solidFill>
                            <a:srgbClr val="00000A"/>
                          </a:solidFill>
                          <a:latin typeface="Calibri"/>
                          <a:ea typeface="Times New Roman"/>
                          <a:cs typeface="Calibri"/>
                        </a:rPr>
                        <a:t>6</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r>
                        <a:rPr lang="en-JM" sz="2000" b="1">
                          <a:solidFill>
                            <a:srgbClr val="00000A"/>
                          </a:solidFill>
                          <a:latin typeface="Calibri"/>
                          <a:ea typeface="Times New Roman"/>
                          <a:cs typeface="Calibri"/>
                        </a:rPr>
                        <a:t>The teacher should maintain a quiet atmosphere in class.</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dirty="0">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4416">
                <a:tc>
                  <a:txBody>
                    <a:bodyPr/>
                    <a:lstStyle/>
                    <a:p>
                      <a:pPr marL="0" marR="0" algn="ctr">
                        <a:spcBef>
                          <a:spcPts val="0"/>
                        </a:spcBef>
                        <a:spcAft>
                          <a:spcPts val="600"/>
                        </a:spcAft>
                        <a:tabLst>
                          <a:tab pos="457200" algn="l"/>
                        </a:tabLst>
                      </a:pPr>
                      <a:r>
                        <a:rPr lang="en-JM" sz="2000" b="1">
                          <a:solidFill>
                            <a:srgbClr val="00000A"/>
                          </a:solidFill>
                          <a:latin typeface="Calibri"/>
                          <a:ea typeface="Times New Roman"/>
                          <a:cs typeface="Calibri"/>
                        </a:rPr>
                        <a:t>7</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r>
                        <a:rPr lang="en-JM" sz="2000" b="1">
                          <a:solidFill>
                            <a:srgbClr val="00000A"/>
                          </a:solidFill>
                          <a:latin typeface="Calibri"/>
                          <a:ea typeface="Times New Roman"/>
                          <a:cs typeface="Calibri"/>
                        </a:rPr>
                        <a:t>A good language lesson is one in which the teacher lectures well on the topic.</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dirty="0">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258">
                <a:tc>
                  <a:txBody>
                    <a:bodyPr/>
                    <a:lstStyle/>
                    <a:p>
                      <a:pPr marL="0" marR="0" algn="ctr">
                        <a:spcBef>
                          <a:spcPts val="0"/>
                        </a:spcBef>
                        <a:spcAft>
                          <a:spcPts val="600"/>
                        </a:spcAft>
                        <a:tabLst>
                          <a:tab pos="457200" algn="l"/>
                        </a:tabLst>
                      </a:pPr>
                      <a:r>
                        <a:rPr lang="en-JM" sz="2000" b="1">
                          <a:solidFill>
                            <a:srgbClr val="00000A"/>
                          </a:solidFill>
                          <a:latin typeface="Calibri"/>
                          <a:ea typeface="Times New Roman"/>
                          <a:cs typeface="Calibri"/>
                        </a:rPr>
                        <a:t>8</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r>
                        <a:rPr lang="en-JM" sz="2000" b="1">
                          <a:solidFill>
                            <a:srgbClr val="00000A"/>
                          </a:solidFill>
                          <a:latin typeface="Calibri"/>
                          <a:ea typeface="Times New Roman"/>
                          <a:cs typeface="Calibri"/>
                        </a:rPr>
                        <a:t>The teacher is the main provider of knowledge in the class. </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dirty="0">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258">
                <a:tc>
                  <a:txBody>
                    <a:bodyPr/>
                    <a:lstStyle/>
                    <a:p>
                      <a:pPr marL="0" marR="0" algn="ctr">
                        <a:spcBef>
                          <a:spcPts val="0"/>
                        </a:spcBef>
                        <a:spcAft>
                          <a:spcPts val="600"/>
                        </a:spcAft>
                        <a:tabLst>
                          <a:tab pos="457200" algn="l"/>
                        </a:tabLst>
                      </a:pPr>
                      <a:r>
                        <a:rPr lang="en-JM" sz="2000" b="1">
                          <a:solidFill>
                            <a:srgbClr val="00000A"/>
                          </a:solidFill>
                          <a:latin typeface="Calibri"/>
                          <a:ea typeface="Times New Roman"/>
                          <a:cs typeface="Calibri"/>
                        </a:rPr>
                        <a:t>9</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r>
                        <a:rPr lang="en-JM" sz="2000" b="1">
                          <a:solidFill>
                            <a:srgbClr val="00000A"/>
                          </a:solidFill>
                          <a:latin typeface="Calibri"/>
                          <a:ea typeface="Times New Roman"/>
                          <a:cs typeface="Calibri"/>
                        </a:rPr>
                        <a:t>Students must have excellent and correct pronunciation. </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dirty="0">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258">
                <a:tc>
                  <a:txBody>
                    <a:bodyPr/>
                    <a:lstStyle/>
                    <a:p>
                      <a:pPr marL="0" marR="0" algn="ctr">
                        <a:spcBef>
                          <a:spcPts val="0"/>
                        </a:spcBef>
                        <a:spcAft>
                          <a:spcPts val="600"/>
                        </a:spcAft>
                        <a:tabLst>
                          <a:tab pos="457200" algn="l"/>
                        </a:tabLst>
                      </a:pPr>
                      <a:r>
                        <a:rPr lang="en-JM" sz="2000" b="1">
                          <a:solidFill>
                            <a:srgbClr val="00000A"/>
                          </a:solidFill>
                          <a:latin typeface="Calibri"/>
                          <a:ea typeface="Times New Roman"/>
                          <a:cs typeface="Calibri"/>
                        </a:rPr>
                        <a:t>10</a:t>
                      </a:r>
                      <a:endParaRPr lang="en-US" sz="2000" b="1">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r>
                        <a:rPr lang="en-JM" sz="2000" b="1" dirty="0">
                          <a:solidFill>
                            <a:srgbClr val="00000A"/>
                          </a:solidFill>
                          <a:latin typeface="Calibri"/>
                          <a:ea typeface="Times New Roman"/>
                          <a:cs typeface="Calibri"/>
                        </a:rPr>
                        <a:t>Feedback to the students on their work should be positive. </a:t>
                      </a:r>
                      <a:endParaRPr lang="en-US" sz="2000" b="1" dirty="0">
                        <a:solidFill>
                          <a:srgbClr val="00000A"/>
                        </a:solidFill>
                        <a:latin typeface="Arial"/>
                        <a:ea typeface="Times New Roman"/>
                        <a:cs typeface="Times New Roman"/>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tabLst>
                          <a:tab pos="457200" algn="l"/>
                        </a:tabLst>
                      </a:pPr>
                      <a:endParaRPr lang="en-JM" sz="2000" b="1" dirty="0">
                        <a:solidFill>
                          <a:srgbClr val="00000A"/>
                        </a:solidFill>
                        <a:latin typeface="Calibri"/>
                        <a:ea typeface="Times New Roman"/>
                        <a:cs typeface="Calibri"/>
                      </a:endParaRPr>
                    </a:p>
                  </a:txBody>
                  <a:tcPr marL="121920" marR="121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5" name="Rectangle 1"/>
          <p:cNvSpPr>
            <a:spLocks noChangeArrowheads="1"/>
          </p:cNvSpPr>
          <p:nvPr/>
        </p:nvSpPr>
        <p:spPr bwMode="auto">
          <a:xfrm>
            <a:off x="609600" y="76200"/>
            <a:ext cx="17068800" cy="11123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tabLst>
                <a:tab pos="783732" algn="l"/>
              </a:tabLst>
            </a:pPr>
            <a:r>
              <a:rPr lang="en-JM" b="1" u="sng" dirty="0" smtClean="0">
                <a:solidFill>
                  <a:srgbClr val="00000A"/>
                </a:solidFill>
                <a:latin typeface="Arial" pitchFamily="34" charset="0"/>
                <a:ea typeface="Times New Roman" pitchFamily="18" charset="0"/>
                <a:cs typeface="Calibri" pitchFamily="34" charset="0"/>
              </a:rPr>
              <a:t>Worksheet-22</a:t>
            </a:r>
            <a:endParaRPr lang="en-US" dirty="0" smtClean="0">
              <a:latin typeface="Arial" pitchFamily="34" charset="0"/>
              <a:cs typeface="Arial" pitchFamily="34" charset="0"/>
            </a:endParaRPr>
          </a:p>
          <a:p>
            <a:pPr algn="ctr" eaLnBrk="0" fontAlgn="base" hangingPunct="0">
              <a:spcBef>
                <a:spcPct val="0"/>
              </a:spcBef>
              <a:spcAft>
                <a:spcPct val="0"/>
              </a:spcAft>
              <a:tabLst>
                <a:tab pos="783732" algn="l"/>
              </a:tabLst>
            </a:pPr>
            <a:r>
              <a:rPr lang="en-JM" dirty="0" smtClean="0">
                <a:solidFill>
                  <a:srgbClr val="00000A"/>
                </a:solidFill>
                <a:latin typeface="Arial" pitchFamily="34" charset="0"/>
                <a:ea typeface="Times New Roman" pitchFamily="18" charset="0"/>
                <a:cs typeface="Calibri" pitchFamily="34" charset="0"/>
              </a:rPr>
              <a:t>Think about these statements and </a:t>
            </a:r>
            <a:r>
              <a:rPr lang="en-JM" dirty="0" smtClean="0">
                <a:solidFill>
                  <a:srgbClr val="00000A"/>
                </a:solidFill>
                <a:latin typeface="Calibri" pitchFamily="34" charset="0"/>
                <a:ea typeface="Times New Roman" pitchFamily="18" charset="0"/>
                <a:cs typeface="Calibri" pitchFamily="34" charset="0"/>
                <a:sym typeface="Wingdings" pitchFamily="2" charset="2"/>
              </a:rPr>
              <a:t></a:t>
            </a:r>
            <a:r>
              <a:rPr lang="en-JM" dirty="0" smtClean="0">
                <a:solidFill>
                  <a:srgbClr val="00000A"/>
                </a:solidFill>
                <a:latin typeface="Arial" pitchFamily="34" charset="0"/>
                <a:ea typeface="Times New Roman" pitchFamily="18" charset="0"/>
                <a:cs typeface="Calibri" pitchFamily="34" charset="0"/>
              </a:rPr>
              <a:t> the box that represents your opinion.</a:t>
            </a:r>
            <a:endParaRPr lang="en-US" dirty="0" smtClean="0">
              <a:latin typeface="Calibri" pitchFamily="34" charset="0"/>
              <a:cs typeface="Arial"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500" fill="hold"/>
                                        <p:tgtEl>
                                          <p:spTgt spid="26625"/>
                                        </p:tgtEl>
                                        <p:attrNameLst>
                                          <p:attrName>ppt_w</p:attrName>
                                        </p:attrNameLst>
                                      </p:cBhvr>
                                      <p:tavLst>
                                        <p:tav tm="0">
                                          <p:val>
                                            <p:strVal val="#ppt_w*0.05"/>
                                          </p:val>
                                        </p:tav>
                                        <p:tav tm="100000">
                                          <p:val>
                                            <p:strVal val="#ppt_w"/>
                                          </p:val>
                                        </p:tav>
                                      </p:tavLst>
                                    </p:anim>
                                    <p:anim calcmode="lin" valueType="num">
                                      <p:cBhvr>
                                        <p:cTn id="8" dur="500" fill="hold"/>
                                        <p:tgtEl>
                                          <p:spTgt spid="26625"/>
                                        </p:tgtEl>
                                        <p:attrNameLst>
                                          <p:attrName>ppt_h</p:attrName>
                                        </p:attrNameLst>
                                      </p:cBhvr>
                                      <p:tavLst>
                                        <p:tav tm="0">
                                          <p:val>
                                            <p:strVal val="#ppt_h"/>
                                          </p:val>
                                        </p:tav>
                                        <p:tav tm="100000">
                                          <p:val>
                                            <p:strVal val="#ppt_h"/>
                                          </p:val>
                                        </p:tav>
                                      </p:tavLst>
                                    </p:anim>
                                    <p:anim calcmode="lin" valueType="num">
                                      <p:cBhvr>
                                        <p:cTn id="9" dur="500" fill="hold"/>
                                        <p:tgtEl>
                                          <p:spTgt spid="26625"/>
                                        </p:tgtEl>
                                        <p:attrNameLst>
                                          <p:attrName>ppt_x</p:attrName>
                                        </p:attrNameLst>
                                      </p:cBhvr>
                                      <p:tavLst>
                                        <p:tav tm="0">
                                          <p:val>
                                            <p:strVal val="#ppt_x-.2"/>
                                          </p:val>
                                        </p:tav>
                                        <p:tav tm="100000">
                                          <p:val>
                                            <p:strVal val="#ppt_x"/>
                                          </p:val>
                                        </p:tav>
                                      </p:tavLst>
                                    </p:anim>
                                    <p:anim calcmode="lin" valueType="num">
                                      <p:cBhvr>
                                        <p:cTn id="10" dur="500" fill="hold"/>
                                        <p:tgtEl>
                                          <p:spTgt spid="26625"/>
                                        </p:tgtEl>
                                        <p:attrNameLst>
                                          <p:attrName>ppt_y</p:attrName>
                                        </p:attrNameLst>
                                      </p:cBhvr>
                                      <p:tavLst>
                                        <p:tav tm="0">
                                          <p:val>
                                            <p:strVal val="#ppt_y"/>
                                          </p:val>
                                        </p:tav>
                                        <p:tav tm="100000">
                                          <p:val>
                                            <p:strVal val="#ppt_y"/>
                                          </p:val>
                                        </p:tav>
                                      </p:tavLst>
                                    </p:anim>
                                    <p:animEffect transition="in" filter="fade">
                                      <p:cBhvr>
                                        <p:cTn id="11" dur="500"/>
                                        <p:tgtEl>
                                          <p:spTgt spid="26625"/>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1321237"/>
            <a:ext cx="16764000" cy="3631763"/>
          </a:xfrm>
          <a:prstGeom prst="rect">
            <a:avLst/>
          </a:prstGeom>
          <a:solidFill>
            <a:schemeClr val="accent1">
              <a:lumMod val="60000"/>
              <a:lumOff val="40000"/>
            </a:schemeClr>
          </a:solidFill>
          <a:ln w="38100">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indent="391866" fontAlgn="base">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Collect the evaluation sheets. </a:t>
            </a:r>
            <a:endParaRPr lang="en-US" sz="4100" dirty="0" smtClean="0">
              <a:latin typeface="Arial" pitchFamily="34" charset="0"/>
              <a:cs typeface="Arial" pitchFamily="34" charset="0"/>
            </a:endParaRPr>
          </a:p>
          <a:p>
            <a:pPr indent="391866" eaLnBrk="0" fontAlgn="base" hangingPunct="0">
              <a:spcBef>
                <a:spcPct val="0"/>
              </a:spcBef>
              <a:spcAft>
                <a:spcPct val="0"/>
              </a:spcAft>
            </a:pPr>
            <a:r>
              <a:rPr lang="en-US" sz="4100" dirty="0" err="1" smtClean="0">
                <a:solidFill>
                  <a:srgbClr val="000000"/>
                </a:solidFill>
                <a:latin typeface="Arial" pitchFamily="34" charset="0"/>
                <a:ea typeface="Calibri" pitchFamily="34" charset="0"/>
                <a:cs typeface="Calibri" pitchFamily="34" charset="0"/>
              </a:rPr>
              <a:t>Analyse</a:t>
            </a:r>
            <a:r>
              <a:rPr lang="en-US" sz="4100" dirty="0" smtClean="0">
                <a:solidFill>
                  <a:srgbClr val="000000"/>
                </a:solidFill>
                <a:latin typeface="Arial" pitchFamily="34" charset="0"/>
                <a:ea typeface="Calibri" pitchFamily="34" charset="0"/>
                <a:cs typeface="Calibri" pitchFamily="34" charset="0"/>
              </a:rPr>
              <a:t> the comments and find out which contents need revision. </a:t>
            </a:r>
            <a:endParaRPr lang="en-US" sz="4100" dirty="0" smtClean="0">
              <a:latin typeface="Arial" pitchFamily="34" charset="0"/>
              <a:ea typeface="Calibri" pitchFamily="34" charset="0"/>
              <a:cs typeface="Arial" pitchFamily="34" charset="0"/>
            </a:endParaRPr>
          </a:p>
          <a:p>
            <a:pPr indent="391866"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Look at the trainers/ facilitators evaluation section. </a:t>
            </a:r>
            <a:endParaRPr lang="en-US" sz="4100" dirty="0" smtClean="0">
              <a:solidFill>
                <a:srgbClr val="000000"/>
              </a:solidFill>
              <a:latin typeface="Arial" pitchFamily="34" charset="0"/>
              <a:ea typeface="Calibri" pitchFamily="34" charset="0"/>
              <a:cs typeface="Times New Roman" pitchFamily="18" charset="0"/>
            </a:endParaRPr>
          </a:p>
          <a:p>
            <a:pPr indent="391866" eaLnBrk="0" fontAlgn="base" hangingPunct="0">
              <a:spcBef>
                <a:spcPct val="0"/>
              </a:spcBef>
              <a:spcAft>
                <a:spcPct val="0"/>
              </a:spcAft>
            </a:pPr>
            <a:r>
              <a:rPr lang="en-US" sz="4100" dirty="0" err="1" smtClean="0">
                <a:solidFill>
                  <a:srgbClr val="000000"/>
                </a:solidFill>
                <a:latin typeface="Arial" pitchFamily="34" charset="0"/>
                <a:ea typeface="Calibri" pitchFamily="34" charset="0"/>
                <a:cs typeface="Calibri" pitchFamily="34" charset="0"/>
              </a:rPr>
              <a:t>Analyse</a:t>
            </a:r>
            <a:r>
              <a:rPr lang="en-US" sz="4100" dirty="0" smtClean="0">
                <a:solidFill>
                  <a:srgbClr val="000000"/>
                </a:solidFill>
                <a:latin typeface="Arial" pitchFamily="34" charset="0"/>
                <a:ea typeface="Calibri" pitchFamily="34" charset="0"/>
                <a:cs typeface="Calibri" pitchFamily="34" charset="0"/>
              </a:rPr>
              <a:t> it and find out who needs professional development and which area</a:t>
            </a:r>
            <a:r>
              <a:rPr lang="en-US" sz="2100" dirty="0" smtClean="0">
                <a:solidFill>
                  <a:srgbClr val="000000"/>
                </a:solidFill>
                <a:latin typeface="Arial" pitchFamily="34" charset="0"/>
                <a:ea typeface="Calibri" pitchFamily="34" charset="0"/>
                <a:cs typeface="Calibri" pitchFamily="34" charset="0"/>
              </a:rPr>
              <a:t>.</a:t>
            </a:r>
            <a:endParaRPr lang="en-US" sz="1400" dirty="0" smtClean="0">
              <a:latin typeface="Arial" pitchFamily="34" charset="0"/>
              <a:cs typeface="Arial" pitchFamily="34" charset="0"/>
            </a:endParaRPr>
          </a:p>
          <a:p>
            <a:pPr indent="391866" eaLnBrk="0" fontAlgn="base" hangingPunct="0">
              <a:spcBef>
                <a:spcPct val="0"/>
              </a:spcBef>
              <a:spcAft>
                <a:spcPct val="0"/>
              </a:spcAft>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92509"/>
            <a:ext cx="17068800" cy="1004662"/>
          </a:xfrm>
          <a:prstGeom prst="rect">
            <a:avLst/>
          </a:prstGeom>
          <a:blipFill>
            <a:blip r:embed="rId2" cstate="print"/>
            <a:tile tx="0" ty="0" sx="100000" sy="100000" flip="none" algn="tl"/>
          </a:blipFill>
          <a:ln w="28575">
            <a:solidFill>
              <a:srgbClr val="FF0000"/>
            </a:solidFill>
          </a:ln>
        </p:spPr>
        <p:txBody>
          <a:bodyPr wrap="square" lIns="156746" tIns="78373" rIns="156746" bIns="78373">
            <a:spAutoFit/>
          </a:bodyPr>
          <a:lstStyle/>
          <a:p>
            <a:pPr algn="ctr"/>
            <a:r>
              <a:rPr lang="en-US" sz="5500" b="1" dirty="0" smtClean="0"/>
              <a:t>Activity-3: Expressing participants and facilitator’s views </a:t>
            </a:r>
            <a:endParaRPr lang="en-US" sz="5500" dirty="0"/>
          </a:p>
        </p:txBody>
      </p:sp>
      <p:sp>
        <p:nvSpPr>
          <p:cNvPr id="30721" name="Rectangle 1"/>
          <p:cNvSpPr>
            <a:spLocks noChangeArrowheads="1"/>
          </p:cNvSpPr>
          <p:nvPr/>
        </p:nvSpPr>
        <p:spPr bwMode="auto">
          <a:xfrm rot="10800000" flipV="1">
            <a:off x="609600" y="2644353"/>
            <a:ext cx="16916400" cy="4108817"/>
          </a:xfrm>
          <a:prstGeom prst="rect">
            <a:avLst/>
          </a:prstGeom>
          <a:solidFill>
            <a:schemeClr val="accent6">
              <a:lumMod val="40000"/>
              <a:lumOff val="60000"/>
            </a:schemeClr>
          </a:solid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fontAlgn="base">
              <a:spcBef>
                <a:spcPct val="0"/>
              </a:spcBef>
              <a:spcAft>
                <a:spcPct val="0"/>
              </a:spcAft>
            </a:pPr>
            <a:endParaRPr lang="en-US" dirty="0" smtClean="0">
              <a:latin typeface="Arial" pitchFamily="34" charset="0"/>
              <a:cs typeface="Arial" pitchFamily="34" charset="0"/>
            </a:endParaRPr>
          </a:p>
          <a:p>
            <a:pPr eaLnBrk="0" fontAlgn="base" hangingPunct="0">
              <a:spcBef>
                <a:spcPct val="0"/>
              </a:spcBef>
              <a:spcAft>
                <a:spcPct val="0"/>
              </a:spcAft>
              <a:buFontTx/>
              <a:buAutoNum type="arabicPeriod"/>
            </a:pPr>
            <a:r>
              <a:rPr lang="en-US" sz="4100" dirty="0" smtClean="0">
                <a:solidFill>
                  <a:srgbClr val="000000"/>
                </a:solidFill>
                <a:latin typeface="Arial" pitchFamily="34" charset="0"/>
                <a:ea typeface="Calibri" pitchFamily="34" charset="0"/>
                <a:cs typeface="Calibri" pitchFamily="34" charset="0"/>
              </a:rPr>
              <a:t>Ask 3-4 participants to express their personal opinions. </a:t>
            </a:r>
            <a:endParaRPr lang="en-US" sz="4100" dirty="0" smtClean="0">
              <a:solidFill>
                <a:srgbClr val="000000"/>
              </a:solidFill>
              <a:latin typeface="Arial" pitchFamily="34" charset="0"/>
              <a:ea typeface="Calibri" pitchFamily="34" charset="0"/>
              <a:cs typeface="Times New Roman" pitchFamily="18" charset="0"/>
            </a:endParaRPr>
          </a:p>
          <a:p>
            <a:pPr eaLnBrk="0" fontAlgn="base" hangingPunct="0">
              <a:spcBef>
                <a:spcPct val="0"/>
              </a:spcBef>
              <a:spcAft>
                <a:spcPct val="0"/>
              </a:spcAft>
              <a:buFontTx/>
              <a:buAutoNum type="arabicPeriod"/>
            </a:pPr>
            <a:r>
              <a:rPr lang="en-US" sz="4100" dirty="0" smtClean="0">
                <a:solidFill>
                  <a:srgbClr val="000000"/>
                </a:solidFill>
                <a:latin typeface="Arial" pitchFamily="34" charset="0"/>
                <a:ea typeface="Calibri" pitchFamily="34" charset="0"/>
                <a:cs typeface="Calibri" pitchFamily="34" charset="0"/>
              </a:rPr>
              <a:t>Note down the opinions and write a report incorporating the suggestions.</a:t>
            </a:r>
            <a:endParaRPr lang="en-US" sz="4100" dirty="0" smtClean="0">
              <a:solidFill>
                <a:srgbClr val="000000"/>
              </a:solidFill>
              <a:latin typeface="Arial" pitchFamily="34" charset="0"/>
              <a:ea typeface="Calibri" pitchFamily="34" charset="0"/>
              <a:cs typeface="Times New Roman" pitchFamily="18" charset="0"/>
            </a:endParaRPr>
          </a:p>
          <a:p>
            <a:pPr eaLnBrk="0" fontAlgn="base" hangingPunct="0">
              <a:spcBef>
                <a:spcPct val="0"/>
              </a:spcBef>
              <a:spcAft>
                <a:spcPct val="0"/>
              </a:spcAft>
              <a:buFontTx/>
              <a:buAutoNum type="arabicPeriod"/>
            </a:pPr>
            <a:r>
              <a:rPr lang="en-US" sz="4100" dirty="0" smtClean="0">
                <a:solidFill>
                  <a:srgbClr val="000000"/>
                </a:solidFill>
                <a:latin typeface="Arial" pitchFamily="34" charset="0"/>
                <a:ea typeface="Calibri" pitchFamily="34" charset="0"/>
                <a:cs typeface="Calibri" pitchFamily="34" charset="0"/>
              </a:rPr>
              <a:t>Express your overall feeling about the training. </a:t>
            </a:r>
            <a:endParaRPr lang="en-US" sz="4100" dirty="0" smtClean="0">
              <a:solidFill>
                <a:srgbClr val="000000"/>
              </a:solidFill>
              <a:latin typeface="Arial" pitchFamily="34" charset="0"/>
              <a:ea typeface="Calibri" pitchFamily="34" charset="0"/>
              <a:cs typeface="Times New Roman" pitchFamily="18" charset="0"/>
            </a:endParaRPr>
          </a:p>
          <a:p>
            <a:pPr eaLnBrk="0" fontAlgn="base" hangingPunct="0">
              <a:spcBef>
                <a:spcPct val="0"/>
              </a:spcBef>
              <a:spcAft>
                <a:spcPct val="0"/>
              </a:spcAft>
              <a:buFontTx/>
              <a:buAutoNum type="arabicPeriod"/>
            </a:pPr>
            <a:r>
              <a:rPr lang="en-US" sz="4100" dirty="0" smtClean="0">
                <a:solidFill>
                  <a:srgbClr val="000000"/>
                </a:solidFill>
                <a:latin typeface="Arial" pitchFamily="34" charset="0"/>
                <a:ea typeface="Calibri" pitchFamily="34" charset="0"/>
                <a:cs typeface="Calibri" pitchFamily="34" charset="0"/>
              </a:rPr>
              <a:t>Close the training saying thanks to all.</a:t>
            </a:r>
            <a:endParaRPr lang="en-US" sz="41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0721"/>
                                        </p:tgtEl>
                                        <p:attrNameLst>
                                          <p:attrName>style.visibility</p:attrName>
                                        </p:attrNameLst>
                                      </p:cBhvr>
                                      <p:to>
                                        <p:strVal val="visible"/>
                                      </p:to>
                                    </p:set>
                                    <p:anim calcmode="lin" valueType="num">
                                      <p:cBhvr>
                                        <p:cTn id="17" dur="500" fill="hold"/>
                                        <p:tgtEl>
                                          <p:spTgt spid="30721"/>
                                        </p:tgtEl>
                                        <p:attrNameLst>
                                          <p:attrName>ppt_w</p:attrName>
                                        </p:attrNameLst>
                                      </p:cBhvr>
                                      <p:tavLst>
                                        <p:tav tm="0">
                                          <p:val>
                                            <p:fltVal val="0"/>
                                          </p:val>
                                        </p:tav>
                                        <p:tav tm="100000">
                                          <p:val>
                                            <p:strVal val="#ppt_w"/>
                                          </p:val>
                                        </p:tav>
                                      </p:tavLst>
                                    </p:anim>
                                    <p:anim calcmode="lin" valueType="num">
                                      <p:cBhvr>
                                        <p:cTn id="18" dur="500" fill="hold"/>
                                        <p:tgtEl>
                                          <p:spTgt spid="307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8288000" cy="914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nip Single Corner Rectangle 2"/>
          <p:cNvSpPr/>
          <p:nvPr/>
        </p:nvSpPr>
        <p:spPr>
          <a:xfrm>
            <a:off x="0" y="0"/>
            <a:ext cx="18288000" cy="9144000"/>
          </a:xfrm>
          <a:prstGeom prst="snip1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Cloud 3"/>
          <p:cNvSpPr/>
          <p:nvPr/>
        </p:nvSpPr>
        <p:spPr>
          <a:xfrm>
            <a:off x="1981200" y="2032000"/>
            <a:ext cx="14325600" cy="39624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10300" dirty="0" smtClean="0">
                <a:solidFill>
                  <a:schemeClr val="tx1"/>
                </a:solidFill>
              </a:rPr>
              <a:t>Thank you very much…</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8288000" cy="914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nip Single Corner Rectangle 2"/>
          <p:cNvSpPr/>
          <p:nvPr/>
        </p:nvSpPr>
        <p:spPr>
          <a:xfrm>
            <a:off x="0" y="0"/>
            <a:ext cx="18288000" cy="9144000"/>
          </a:xfrm>
          <a:prstGeom prst="snip1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Cloud 3"/>
          <p:cNvSpPr/>
          <p:nvPr/>
        </p:nvSpPr>
        <p:spPr>
          <a:xfrm>
            <a:off x="0" y="609600"/>
            <a:ext cx="18288000" cy="77216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10300" dirty="0" smtClean="0">
                <a:solidFill>
                  <a:schemeClr val="tx1"/>
                </a:solidFill>
              </a:rPr>
              <a:t>To make the session’s joyful &amp; enjoyable we have tried our level best…</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8288000" cy="914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nip Single Corner Rectangle 2"/>
          <p:cNvSpPr/>
          <p:nvPr/>
        </p:nvSpPr>
        <p:spPr>
          <a:xfrm>
            <a:off x="0" y="0"/>
            <a:ext cx="18288000" cy="9144000"/>
          </a:xfrm>
          <a:prstGeom prst="snip1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Cloud 3"/>
          <p:cNvSpPr/>
          <p:nvPr/>
        </p:nvSpPr>
        <p:spPr>
          <a:xfrm>
            <a:off x="0" y="609600"/>
            <a:ext cx="18288000" cy="77216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9300" i="1" dirty="0" smtClean="0">
                <a:solidFill>
                  <a:schemeClr val="tx1"/>
                </a:solidFill>
              </a:rPr>
              <a:t>Special thanks for your great attention, participation &amp; help to carry the session’s..</a:t>
            </a:r>
            <a:r>
              <a:rPr lang="en-US" sz="10300" dirty="0" smtClean="0">
                <a:solidFill>
                  <a:schemeClr val="tx1"/>
                </a:solidFill>
              </a:rPr>
              <a:t>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8288000" cy="914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Snip Single Corner Rectangle 3"/>
          <p:cNvSpPr/>
          <p:nvPr/>
        </p:nvSpPr>
        <p:spPr>
          <a:xfrm>
            <a:off x="0" y="0"/>
            <a:ext cx="18288000" cy="9144000"/>
          </a:xfrm>
          <a:prstGeom prst="snip1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be00.PNG"/>
          <p:cNvPicPr>
            <a:picLocks noChangeAspect="1"/>
          </p:cNvPicPr>
          <p:nvPr/>
        </p:nvPicPr>
        <p:blipFill>
          <a:blip r:embed="rId2" cstate="print"/>
          <a:stretch>
            <a:fillRect/>
          </a:stretch>
        </p:blipFill>
        <p:spPr>
          <a:xfrm>
            <a:off x="0" y="1422400"/>
            <a:ext cx="18288000" cy="5486400"/>
          </a:xfrm>
          <a:prstGeom prst="rect">
            <a:avLst/>
          </a:prstGeom>
        </p:spPr>
      </p:pic>
      <p:sp>
        <p:nvSpPr>
          <p:cNvPr id="8" name="TextBox 7"/>
          <p:cNvSpPr txBox="1"/>
          <p:nvPr/>
        </p:nvSpPr>
        <p:spPr>
          <a:xfrm>
            <a:off x="4419600" y="76200"/>
            <a:ext cx="9601200" cy="1312439"/>
          </a:xfrm>
          <a:prstGeom prst="rect">
            <a:avLst/>
          </a:prstGeom>
          <a:solidFill>
            <a:srgbClr val="FFC000"/>
          </a:solidFill>
        </p:spPr>
        <p:txBody>
          <a:bodyPr wrap="square" lIns="156746" tIns="78373" rIns="156746" bIns="78373" rtlCol="0">
            <a:spAutoFit/>
          </a:bodyPr>
          <a:lstStyle/>
          <a:p>
            <a:pPr algn="ctr"/>
            <a:r>
              <a:rPr lang="en-US" sz="7500" dirty="0" smtClean="0">
                <a:latin typeface="Times New Roman" pitchFamily="18" charset="0"/>
                <a:cs typeface="Times New Roman" pitchFamily="18" charset="0"/>
              </a:rPr>
              <a:t>Thank you again..</a:t>
            </a:r>
            <a:endParaRPr lang="en-US" dirty="0">
              <a:latin typeface="Times New Roman" pitchFamily="18" charset="0"/>
              <a:cs typeface="Times New Roman" pitchFamily="18" charset="0"/>
            </a:endParaRPr>
          </a:p>
        </p:txBody>
      </p:sp>
      <p:sp>
        <p:nvSpPr>
          <p:cNvPr id="9" name="TextBox 8"/>
          <p:cNvSpPr txBox="1"/>
          <p:nvPr/>
        </p:nvSpPr>
        <p:spPr>
          <a:xfrm>
            <a:off x="0" y="7112001"/>
            <a:ext cx="18288000" cy="2051103"/>
          </a:xfrm>
          <a:prstGeom prst="rect">
            <a:avLst/>
          </a:prstGeom>
          <a:solidFill>
            <a:srgbClr val="92D050"/>
          </a:solidFill>
        </p:spPr>
        <p:txBody>
          <a:bodyPr wrap="square" lIns="156746" tIns="78373" rIns="156746" bIns="78373" rtlCol="0">
            <a:spAutoFit/>
          </a:bodyPr>
          <a:lstStyle/>
          <a:p>
            <a:pPr algn="ctr"/>
            <a:r>
              <a:rPr lang="en-US" sz="12300" dirty="0" smtClean="0">
                <a:latin typeface="Times New Roman" pitchFamily="18" charset="0"/>
                <a:cs typeface="Times New Roman" pitchFamily="18" charset="0"/>
              </a:rPr>
              <a:t>Good bye &amp; good luck..</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54" presetClass="entr" presetSubtype="0" accel="10000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strVal val="#ppt_w*0.05"/>
                                          </p:val>
                                        </p:tav>
                                        <p:tav tm="100000">
                                          <p:val>
                                            <p:strVal val="#ppt_w"/>
                                          </p:val>
                                        </p:tav>
                                      </p:tavLst>
                                    </p:anim>
                                    <p:anim calcmode="lin" valueType="num">
                                      <p:cBhvr>
                                        <p:cTn id="11" dur="500" fill="hold"/>
                                        <p:tgtEl>
                                          <p:spTgt spid="7"/>
                                        </p:tgtEl>
                                        <p:attrNameLst>
                                          <p:attrName>ppt_h</p:attrName>
                                        </p:attrNameLst>
                                      </p:cBhvr>
                                      <p:tavLst>
                                        <p:tav tm="0">
                                          <p:val>
                                            <p:strVal val="#ppt_h"/>
                                          </p:val>
                                        </p:tav>
                                        <p:tav tm="100000">
                                          <p:val>
                                            <p:strVal val="#ppt_h"/>
                                          </p:val>
                                        </p:tav>
                                      </p:tavLst>
                                    </p:anim>
                                    <p:anim calcmode="lin" valueType="num">
                                      <p:cBhvr>
                                        <p:cTn id="12" dur="500" fill="hold"/>
                                        <p:tgtEl>
                                          <p:spTgt spid="7"/>
                                        </p:tgtEl>
                                        <p:attrNameLst>
                                          <p:attrName>ppt_x</p:attrName>
                                        </p:attrNameLst>
                                      </p:cBhvr>
                                      <p:tavLst>
                                        <p:tav tm="0">
                                          <p:val>
                                            <p:strVal val="#ppt_x-.2"/>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Effect transition="in" filter="fade">
                                      <p:cBhvr>
                                        <p:cTn id="14" dur="500"/>
                                        <p:tgtEl>
                                          <p:spTgt spid="7"/>
                                        </p:tgtEl>
                                      </p:cBhvr>
                                    </p:animEffect>
                                  </p:childTnLst>
                                </p:cTn>
                              </p:par>
                              <p:par>
                                <p:cTn id="15" presetID="54" presetClass="entr" presetSubtype="0" ac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ppt_w*0.05"/>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anim calcmode="lin" valueType="num">
                                      <p:cBhvr>
                                        <p:cTn id="19" dur="500" fill="hold"/>
                                        <p:tgtEl>
                                          <p:spTgt spid="9"/>
                                        </p:tgtEl>
                                        <p:attrNameLst>
                                          <p:attrName>ppt_x</p:attrName>
                                        </p:attrNameLst>
                                      </p:cBhvr>
                                      <p:tavLst>
                                        <p:tav tm="0">
                                          <p:val>
                                            <p:strVal val="#ppt_x-.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8288000" cy="9144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sp>
        <p:nvSpPr>
          <p:cNvPr id="4" name="TextBox 3"/>
          <p:cNvSpPr txBox="1"/>
          <p:nvPr/>
        </p:nvSpPr>
        <p:spPr>
          <a:xfrm>
            <a:off x="152400" y="101600"/>
            <a:ext cx="11658600" cy="8622132"/>
          </a:xfrm>
          <a:prstGeom prst="rect">
            <a:avLst/>
          </a:prstGeom>
          <a:blipFill>
            <a:blip r:embed="rId2" cstate="print"/>
            <a:tile tx="0" ty="0" sx="100000" sy="100000" flip="none" algn="tl"/>
          </a:blipFill>
          <a:ln w="38100">
            <a:solidFill>
              <a:srgbClr val="FF0000"/>
            </a:solidFill>
          </a:ln>
        </p:spPr>
        <p:txBody>
          <a:bodyPr wrap="square" lIns="156746" tIns="78373" rIns="156746" bIns="78373" rtlCol="0">
            <a:spAutoFit/>
          </a:bodyPr>
          <a:lstStyle/>
          <a:p>
            <a:r>
              <a:rPr lang="en-US" sz="5500" b="1" i="1" dirty="0" smtClean="0">
                <a:latin typeface="Times New Roman" pitchFamily="18" charset="0"/>
                <a:cs typeface="Times New Roman" pitchFamily="18" charset="0"/>
              </a:rPr>
              <a:t>This manual digitally developed &amp; presented by…</a:t>
            </a:r>
          </a:p>
          <a:p>
            <a:r>
              <a:rPr lang="en-US" sz="5500" b="1" i="1" dirty="0" smtClean="0">
                <a:latin typeface="Times New Roman" pitchFamily="18" charset="0"/>
                <a:cs typeface="Times New Roman" pitchFamily="18" charset="0"/>
              </a:rPr>
              <a:t>Md. </a:t>
            </a:r>
            <a:r>
              <a:rPr lang="en-US" sz="5500" b="1" i="1" dirty="0" err="1" smtClean="0">
                <a:latin typeface="Times New Roman" pitchFamily="18" charset="0"/>
                <a:cs typeface="Times New Roman" pitchFamily="18" charset="0"/>
              </a:rPr>
              <a:t>Lutfor</a:t>
            </a:r>
            <a:r>
              <a:rPr lang="en-US" sz="5500" b="1" i="1" dirty="0" smtClean="0">
                <a:latin typeface="Times New Roman" pitchFamily="18" charset="0"/>
                <a:cs typeface="Times New Roman" pitchFamily="18" charset="0"/>
              </a:rPr>
              <a:t> </a:t>
            </a:r>
            <a:r>
              <a:rPr lang="en-US" sz="5500" b="1" i="1" dirty="0" err="1" smtClean="0">
                <a:latin typeface="Times New Roman" pitchFamily="18" charset="0"/>
                <a:cs typeface="Times New Roman" pitchFamily="18" charset="0"/>
              </a:rPr>
              <a:t>Rahman</a:t>
            </a:r>
            <a:endParaRPr lang="en-US" sz="5500" b="1" i="1" dirty="0" smtClean="0">
              <a:latin typeface="Times New Roman" pitchFamily="18" charset="0"/>
              <a:cs typeface="Times New Roman" pitchFamily="18" charset="0"/>
            </a:endParaRPr>
          </a:p>
          <a:p>
            <a:r>
              <a:rPr lang="en-US" sz="5500" b="1" i="1" dirty="0" smtClean="0">
                <a:latin typeface="Times New Roman" pitchFamily="18" charset="0"/>
                <a:cs typeface="Times New Roman" pitchFamily="18" charset="0"/>
              </a:rPr>
              <a:t>Assistant Teacher</a:t>
            </a:r>
          </a:p>
          <a:p>
            <a:r>
              <a:rPr lang="en-US" sz="5500" b="1" i="1" dirty="0" err="1" smtClean="0">
                <a:latin typeface="Times New Roman" pitchFamily="18" charset="0"/>
                <a:cs typeface="Times New Roman" pitchFamily="18" charset="0"/>
              </a:rPr>
              <a:t>Kundarampur</a:t>
            </a:r>
            <a:r>
              <a:rPr lang="en-US" sz="5500" b="1" i="1" dirty="0" smtClean="0">
                <a:latin typeface="Times New Roman" pitchFamily="18" charset="0"/>
                <a:cs typeface="Times New Roman" pitchFamily="18" charset="0"/>
              </a:rPr>
              <a:t> Government Primary School,</a:t>
            </a:r>
          </a:p>
          <a:p>
            <a:r>
              <a:rPr lang="en-US" sz="5500" b="1" i="1" dirty="0" err="1" smtClean="0">
                <a:latin typeface="Times New Roman" pitchFamily="18" charset="0"/>
                <a:cs typeface="Times New Roman" pitchFamily="18" charset="0"/>
              </a:rPr>
              <a:t>Ghoraghat</a:t>
            </a:r>
            <a:r>
              <a:rPr lang="en-US" sz="5500" b="1" i="1" dirty="0" smtClean="0">
                <a:latin typeface="Times New Roman" pitchFamily="18" charset="0"/>
                <a:cs typeface="Times New Roman" pitchFamily="18" charset="0"/>
              </a:rPr>
              <a:t>,</a:t>
            </a:r>
          </a:p>
          <a:p>
            <a:r>
              <a:rPr lang="en-US" sz="5500" b="1" i="1" dirty="0" smtClean="0">
                <a:latin typeface="Times New Roman" pitchFamily="18" charset="0"/>
                <a:cs typeface="Times New Roman" pitchFamily="18" charset="0"/>
              </a:rPr>
              <a:t>Dinajpur-5290</a:t>
            </a:r>
          </a:p>
          <a:p>
            <a:r>
              <a:rPr lang="en-US" sz="5500" b="1" i="1" dirty="0" smtClean="0">
                <a:latin typeface="Times New Roman" pitchFamily="18" charset="0"/>
                <a:cs typeface="Times New Roman" pitchFamily="18" charset="0"/>
              </a:rPr>
              <a:t>01717-137653</a:t>
            </a:r>
          </a:p>
          <a:p>
            <a:r>
              <a:rPr lang="en-US" sz="5500" b="1" i="1" dirty="0" smtClean="0">
                <a:latin typeface="Times New Roman" pitchFamily="18" charset="0"/>
                <a:cs typeface="Times New Roman" pitchFamily="18" charset="0"/>
              </a:rPr>
              <a:t>mlutfor81@gmail.com</a:t>
            </a:r>
            <a:r>
              <a:rPr lang="en-US" b="1" dirty="0" smtClean="0"/>
              <a:t> </a:t>
            </a:r>
            <a:endParaRPr lang="en-US" b="1" dirty="0"/>
          </a:p>
        </p:txBody>
      </p:sp>
      <p:pic>
        <p:nvPicPr>
          <p:cNvPr id="6" name="Picture 5" descr="Lutfor mie mt 2.jpg"/>
          <p:cNvPicPr>
            <a:picLocks noChangeAspect="1"/>
          </p:cNvPicPr>
          <p:nvPr/>
        </p:nvPicPr>
        <p:blipFill>
          <a:blip r:embed="rId3" cstate="print"/>
          <a:stretch>
            <a:fillRect/>
          </a:stretch>
        </p:blipFill>
        <p:spPr>
          <a:xfrm>
            <a:off x="12115800" y="1295400"/>
            <a:ext cx="5943600" cy="594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03201"/>
            <a:ext cx="17373600" cy="1004662"/>
          </a:xfrm>
          <a:prstGeom prst="rect">
            <a:avLst/>
          </a:prstGeom>
          <a:blipFill>
            <a:blip r:embed="rId2" cstate="print"/>
            <a:tile tx="0" ty="0" sx="100000" sy="100000" flip="none" algn="tl"/>
          </a:blipFill>
          <a:ln w="28575">
            <a:solidFill>
              <a:srgbClr val="FF0000"/>
            </a:solidFill>
          </a:ln>
        </p:spPr>
        <p:txBody>
          <a:bodyPr wrap="square" lIns="156746" tIns="78373" rIns="156746" bIns="78373">
            <a:spAutoFit/>
          </a:bodyPr>
          <a:lstStyle/>
          <a:p>
            <a:r>
              <a:rPr lang="en-US" sz="5500" b="1" dirty="0" smtClean="0"/>
              <a:t>Activity-2: Constructing MCQ and CRQ test items</a:t>
            </a:r>
            <a:endParaRPr lang="en-US" sz="5500" dirty="0"/>
          </a:p>
        </p:txBody>
      </p:sp>
      <p:sp>
        <p:nvSpPr>
          <p:cNvPr id="3" name="Rectangle 2"/>
          <p:cNvSpPr/>
          <p:nvPr/>
        </p:nvSpPr>
        <p:spPr>
          <a:xfrm>
            <a:off x="609600" y="2596277"/>
            <a:ext cx="17068800" cy="2682045"/>
          </a:xfrm>
          <a:prstGeom prst="rect">
            <a:avLst/>
          </a:prstGeom>
          <a:blipFill>
            <a:blip r:embed="rId3" cstate="print"/>
            <a:tile tx="0" ty="0" sx="100000" sy="100000" flip="none" algn="tl"/>
          </a:blipFill>
          <a:ln w="28575">
            <a:solidFill>
              <a:srgbClr val="FF0000"/>
            </a:solidFill>
          </a:ln>
        </p:spPr>
        <p:txBody>
          <a:bodyPr wrap="square" lIns="156746" tIns="78373" rIns="156746" bIns="78373">
            <a:spAutoFit/>
          </a:bodyPr>
          <a:lstStyle/>
          <a:p>
            <a:r>
              <a:rPr lang="en-US" sz="4100" dirty="0" err="1" smtClean="0"/>
              <a:t>Organise</a:t>
            </a:r>
            <a:r>
              <a:rPr lang="en-US" sz="4100" dirty="0" smtClean="0"/>
              <a:t> the participants into 5 groups. Ask them to choose their group name. Give 3 groups 3 different texts from English for Today Book of Class 5 and another 2 groups work on text that is not in the book. Supply them the format that is used item writing from the session-3 of day-5.</a:t>
            </a:r>
            <a:endParaRPr lang="en-US" sz="4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0" y="0"/>
            <a:ext cx="18288000" cy="9144000"/>
          </a:xfrm>
          <a:prstGeom prst="round2Same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sp>
        <p:nvSpPr>
          <p:cNvPr id="5" name="TextBox 4"/>
          <p:cNvSpPr txBox="1"/>
          <p:nvPr/>
        </p:nvSpPr>
        <p:spPr>
          <a:xfrm>
            <a:off x="0" y="1422400"/>
            <a:ext cx="18288000" cy="1220106"/>
          </a:xfrm>
          <a:prstGeom prst="rect">
            <a:avLst/>
          </a:prstGeom>
          <a:solidFill>
            <a:srgbClr val="FFC000"/>
          </a:solidFill>
        </p:spPr>
        <p:txBody>
          <a:bodyPr wrap="square" lIns="156746" tIns="78373" rIns="156746" bIns="78373" rtlCol="0">
            <a:spAutoFit/>
          </a:bodyPr>
          <a:lstStyle/>
          <a:p>
            <a:pPr algn="ctr"/>
            <a:r>
              <a:rPr lang="en-US" sz="6900" dirty="0" smtClean="0">
                <a:latin typeface="Times New Roman" pitchFamily="18" charset="0"/>
                <a:cs typeface="Times New Roman" pitchFamily="18" charset="0"/>
              </a:rPr>
              <a:t>Now you have to construct 3 MCQ items.</a:t>
            </a:r>
            <a:endParaRPr lang="en-US" dirty="0">
              <a:latin typeface="Times New Roman" pitchFamily="18" charset="0"/>
              <a:cs typeface="Times New Roman" pitchFamily="18" charset="0"/>
            </a:endParaRPr>
          </a:p>
        </p:txBody>
      </p:sp>
      <p:sp>
        <p:nvSpPr>
          <p:cNvPr id="6" name="TextBox 5"/>
          <p:cNvSpPr txBox="1"/>
          <p:nvPr/>
        </p:nvSpPr>
        <p:spPr>
          <a:xfrm>
            <a:off x="3657600" y="4673600"/>
            <a:ext cx="10363200" cy="1589438"/>
          </a:xfrm>
          <a:prstGeom prst="rect">
            <a:avLst/>
          </a:prstGeom>
          <a:solidFill>
            <a:srgbClr val="FFFF00"/>
          </a:solidFill>
        </p:spPr>
        <p:txBody>
          <a:bodyPr wrap="square" lIns="156746" tIns="78373" rIns="156746" bIns="78373" rtlCol="0">
            <a:spAutoFit/>
          </a:bodyPr>
          <a:lstStyle/>
          <a:p>
            <a:pPr algn="ctr"/>
            <a:r>
              <a:rPr lang="en-US" sz="9300" dirty="0" smtClean="0">
                <a:latin typeface="Times New Roman" pitchFamily="18" charset="0"/>
                <a:cs typeface="Times New Roman" pitchFamily="18" charset="0"/>
              </a:rPr>
              <a:t>And 3 CRQ items </a:t>
            </a:r>
            <a:endParaRPr lang="en-US" sz="9300" dirty="0">
              <a:latin typeface="Times New Roman" pitchFamily="18" charset="0"/>
              <a:cs typeface="Times New Roman" pitchFamily="18" charset="0"/>
            </a:endParaRPr>
          </a:p>
        </p:txBody>
      </p:sp>
      <p:sp>
        <p:nvSpPr>
          <p:cNvPr id="8" name="TextBox 7"/>
          <p:cNvSpPr txBox="1"/>
          <p:nvPr/>
        </p:nvSpPr>
        <p:spPr>
          <a:xfrm>
            <a:off x="0" y="2336800"/>
            <a:ext cx="6553200" cy="1220106"/>
          </a:xfrm>
          <a:prstGeom prst="rect">
            <a:avLst/>
          </a:prstGeom>
          <a:noFill/>
        </p:spPr>
        <p:txBody>
          <a:bodyPr wrap="square" lIns="156746" tIns="78373" rIns="156746" bIns="78373" rtlCol="0">
            <a:spAutoFit/>
          </a:bodyPr>
          <a:lstStyle/>
          <a:p>
            <a:r>
              <a:rPr lang="en-US" sz="6900" dirty="0" smtClean="0">
                <a:latin typeface="Times New Roman" pitchFamily="18" charset="0"/>
                <a:cs typeface="Times New Roman" pitchFamily="18" charset="0"/>
              </a:rPr>
              <a:t>1 Knowledge</a:t>
            </a:r>
            <a:endParaRPr lang="en-US" dirty="0">
              <a:latin typeface="Times New Roman" pitchFamily="18" charset="0"/>
              <a:cs typeface="Times New Roman" pitchFamily="18" charset="0"/>
            </a:endParaRPr>
          </a:p>
        </p:txBody>
      </p:sp>
      <p:sp>
        <p:nvSpPr>
          <p:cNvPr id="9" name="TextBox 8"/>
          <p:cNvSpPr txBox="1"/>
          <p:nvPr/>
        </p:nvSpPr>
        <p:spPr>
          <a:xfrm>
            <a:off x="0" y="3048000"/>
            <a:ext cx="7315200" cy="1220106"/>
          </a:xfrm>
          <a:prstGeom prst="rect">
            <a:avLst/>
          </a:prstGeom>
          <a:noFill/>
        </p:spPr>
        <p:txBody>
          <a:bodyPr wrap="square" lIns="156746" tIns="78373" rIns="156746" bIns="78373" rtlCol="0">
            <a:spAutoFit/>
          </a:bodyPr>
          <a:lstStyle/>
          <a:p>
            <a:r>
              <a:rPr lang="en-US" sz="6900" dirty="0" smtClean="0">
                <a:latin typeface="Times New Roman" pitchFamily="18" charset="0"/>
                <a:cs typeface="Times New Roman" pitchFamily="18" charset="0"/>
              </a:rPr>
              <a:t>1 understanding</a:t>
            </a:r>
            <a:endParaRPr lang="en-US" dirty="0">
              <a:latin typeface="Times New Roman" pitchFamily="18" charset="0"/>
              <a:cs typeface="Times New Roman" pitchFamily="18" charset="0"/>
            </a:endParaRPr>
          </a:p>
        </p:txBody>
      </p:sp>
      <p:sp>
        <p:nvSpPr>
          <p:cNvPr id="10" name="TextBox 9"/>
          <p:cNvSpPr txBox="1"/>
          <p:nvPr/>
        </p:nvSpPr>
        <p:spPr>
          <a:xfrm>
            <a:off x="0" y="3860801"/>
            <a:ext cx="11734800" cy="1112384"/>
          </a:xfrm>
          <a:prstGeom prst="rect">
            <a:avLst/>
          </a:prstGeom>
          <a:noFill/>
        </p:spPr>
        <p:txBody>
          <a:bodyPr wrap="square" lIns="156746" tIns="78373" rIns="156746" bIns="78373" rtlCol="0">
            <a:spAutoFit/>
          </a:bodyPr>
          <a:lstStyle/>
          <a:p>
            <a:r>
              <a:rPr lang="en-US" sz="6200" dirty="0" smtClean="0">
                <a:latin typeface="Times New Roman" pitchFamily="18" charset="0"/>
                <a:cs typeface="Times New Roman" pitchFamily="18" charset="0"/>
              </a:rPr>
              <a:t>1 inference/ application items</a:t>
            </a:r>
            <a:endParaRPr lang="en-US" dirty="0">
              <a:latin typeface="Times New Roman" pitchFamily="18" charset="0"/>
              <a:cs typeface="Times New Roman" pitchFamily="18" charset="0"/>
            </a:endParaRPr>
          </a:p>
        </p:txBody>
      </p:sp>
      <p:sp>
        <p:nvSpPr>
          <p:cNvPr id="12" name="TextBox 11"/>
          <p:cNvSpPr txBox="1"/>
          <p:nvPr/>
        </p:nvSpPr>
        <p:spPr>
          <a:xfrm>
            <a:off x="0" y="5994400"/>
            <a:ext cx="8686800" cy="1220106"/>
          </a:xfrm>
          <a:prstGeom prst="rect">
            <a:avLst/>
          </a:prstGeom>
          <a:noFill/>
        </p:spPr>
        <p:txBody>
          <a:bodyPr wrap="square" lIns="156746" tIns="78373" rIns="156746" bIns="78373" rtlCol="0">
            <a:spAutoFit/>
          </a:bodyPr>
          <a:lstStyle/>
          <a:p>
            <a:r>
              <a:rPr lang="en-US" sz="6900" dirty="0" smtClean="0">
                <a:latin typeface="Times New Roman" pitchFamily="18" charset="0"/>
                <a:cs typeface="Times New Roman" pitchFamily="18" charset="0"/>
              </a:rPr>
              <a:t>1 knowledge</a:t>
            </a:r>
            <a:endParaRPr lang="en-US" dirty="0">
              <a:latin typeface="Times New Roman" pitchFamily="18" charset="0"/>
              <a:cs typeface="Times New Roman" pitchFamily="18" charset="0"/>
            </a:endParaRPr>
          </a:p>
        </p:txBody>
      </p:sp>
      <p:sp>
        <p:nvSpPr>
          <p:cNvPr id="13" name="TextBox 12"/>
          <p:cNvSpPr txBox="1"/>
          <p:nvPr/>
        </p:nvSpPr>
        <p:spPr>
          <a:xfrm>
            <a:off x="0" y="6908800"/>
            <a:ext cx="7162800" cy="1220106"/>
          </a:xfrm>
          <a:prstGeom prst="rect">
            <a:avLst/>
          </a:prstGeom>
          <a:noFill/>
        </p:spPr>
        <p:txBody>
          <a:bodyPr wrap="square" lIns="156746" tIns="78373" rIns="156746" bIns="78373" rtlCol="0">
            <a:spAutoFit/>
          </a:bodyPr>
          <a:lstStyle/>
          <a:p>
            <a:r>
              <a:rPr lang="en-US" sz="6900" dirty="0" smtClean="0">
                <a:latin typeface="Times New Roman" pitchFamily="18" charset="0"/>
                <a:cs typeface="Times New Roman" pitchFamily="18" charset="0"/>
              </a:rPr>
              <a:t>1 understanding</a:t>
            </a:r>
            <a:endParaRPr lang="en-US" dirty="0">
              <a:latin typeface="Times New Roman" pitchFamily="18" charset="0"/>
              <a:cs typeface="Times New Roman" pitchFamily="18" charset="0"/>
            </a:endParaRPr>
          </a:p>
        </p:txBody>
      </p:sp>
      <p:sp>
        <p:nvSpPr>
          <p:cNvPr id="14" name="TextBox 13"/>
          <p:cNvSpPr txBox="1"/>
          <p:nvPr/>
        </p:nvSpPr>
        <p:spPr>
          <a:xfrm>
            <a:off x="0" y="7692152"/>
            <a:ext cx="13258800" cy="1220106"/>
          </a:xfrm>
          <a:prstGeom prst="rect">
            <a:avLst/>
          </a:prstGeom>
          <a:noFill/>
        </p:spPr>
        <p:txBody>
          <a:bodyPr wrap="square" lIns="156746" tIns="78373" rIns="156746" bIns="78373" rtlCol="0">
            <a:spAutoFit/>
          </a:bodyPr>
          <a:lstStyle/>
          <a:p>
            <a:r>
              <a:rPr lang="en-US" sz="6900" dirty="0" smtClean="0">
                <a:latin typeface="Times New Roman" pitchFamily="18" charset="0"/>
                <a:cs typeface="Times New Roman" pitchFamily="18" charset="0"/>
              </a:rPr>
              <a:t>1 inference/ application items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in)">
                                      <p:cBhvr>
                                        <p:cTn id="12" dur="2000"/>
                                        <p:tgtEl>
                                          <p:spTgt spid="9"/>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plus(in)">
                                      <p:cBhvr>
                                        <p:cTn id="15" dur="2000"/>
                                        <p:tgtEl>
                                          <p:spTgt spid="10"/>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plus(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edge">
                                      <p:cBhvr>
                                        <p:cTn id="28" dur="2000"/>
                                        <p:tgtEl>
                                          <p:spTgt spid="14"/>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edge">
                                      <p:cBhvr>
                                        <p:cTn id="31" dur="2000"/>
                                        <p:tgtEl>
                                          <p:spTgt spid="1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edge">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P spid="10"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3230880"/>
          <a:ext cx="16764000" cy="5608320"/>
        </p:xfrm>
        <a:graphic>
          <a:graphicData uri="http://schemas.openxmlformats.org/drawingml/2006/table">
            <a:tbl>
              <a:tblPr firstRow="1" bandRow="1">
                <a:tableStyleId>{5C22544A-7EE6-4342-B048-85BDC9FD1C3A}</a:tableStyleId>
              </a:tblPr>
              <a:tblGrid>
                <a:gridCol w="3008924"/>
                <a:gridCol w="4298462"/>
                <a:gridCol w="9456614"/>
              </a:tblGrid>
              <a:tr h="609600">
                <a:tc>
                  <a:txBody>
                    <a:bodyPr/>
                    <a:lstStyle/>
                    <a:p>
                      <a:r>
                        <a:rPr lang="en-US" sz="3200" dirty="0" smtClean="0"/>
                        <a:t>Group No</a:t>
                      </a:r>
                      <a:endParaRPr lang="en-US" sz="3200" dirty="0"/>
                    </a:p>
                  </a:txBody>
                  <a:tcPr marL="182880" marR="182880" marT="60960" marB="60960"/>
                </a:tc>
                <a:tc>
                  <a:txBody>
                    <a:bodyPr/>
                    <a:lstStyle/>
                    <a:p>
                      <a:r>
                        <a:rPr lang="en-US" sz="3200" dirty="0" smtClean="0"/>
                        <a:t>Group Name</a:t>
                      </a:r>
                      <a:endParaRPr lang="en-US" sz="3200" dirty="0"/>
                    </a:p>
                  </a:txBody>
                  <a:tcPr marL="182880" marR="182880" marT="60960" marB="60960"/>
                </a:tc>
                <a:tc>
                  <a:txBody>
                    <a:bodyPr/>
                    <a:lstStyle/>
                    <a:p>
                      <a:r>
                        <a:rPr lang="en-US" sz="3200" dirty="0" smtClean="0"/>
                        <a:t>Given</a:t>
                      </a:r>
                      <a:r>
                        <a:rPr lang="en-US" sz="3200" baseline="0" dirty="0" smtClean="0"/>
                        <a:t> Text</a:t>
                      </a:r>
                      <a:endParaRPr lang="en-US" sz="3200" dirty="0"/>
                    </a:p>
                  </a:txBody>
                  <a:tcPr marL="182880" marR="182880" marT="60960" marB="60960"/>
                </a:tc>
              </a:tr>
              <a:tr h="1097280">
                <a:tc>
                  <a:txBody>
                    <a:bodyPr/>
                    <a:lstStyle/>
                    <a:p>
                      <a:r>
                        <a:rPr lang="en-US" sz="3200" dirty="0" smtClean="0"/>
                        <a:t>01</a:t>
                      </a:r>
                      <a:endParaRPr lang="en-US" sz="3200" dirty="0"/>
                    </a:p>
                  </a:txBody>
                  <a:tcPr marL="182880" marR="182880" marT="60960" marB="60960"/>
                </a:tc>
                <a:tc>
                  <a:txBody>
                    <a:bodyPr/>
                    <a:lstStyle/>
                    <a:p>
                      <a:r>
                        <a:rPr lang="en-US" sz="3200" dirty="0" smtClean="0"/>
                        <a:t>Stem</a:t>
                      </a:r>
                      <a:endParaRPr lang="en-US" sz="3200" dirty="0"/>
                    </a:p>
                  </a:txBody>
                  <a:tcPr marL="182880" marR="182880" marT="60960" marB="60960"/>
                </a:tc>
                <a:tc>
                  <a:txBody>
                    <a:bodyPr/>
                    <a:lstStyle/>
                    <a:p>
                      <a:r>
                        <a:rPr lang="en-US" sz="3200" dirty="0" smtClean="0"/>
                        <a:t>Unit:24, Cyclone </a:t>
                      </a:r>
                      <a:r>
                        <a:rPr lang="en-US" sz="3200" dirty="0" err="1" smtClean="0"/>
                        <a:t>Aila</a:t>
                      </a:r>
                      <a:r>
                        <a:rPr lang="en-US" sz="3200" dirty="0" smtClean="0"/>
                        <a:t>, D, Look</a:t>
                      </a:r>
                      <a:r>
                        <a:rPr lang="en-US" sz="3200" baseline="0" dirty="0" smtClean="0"/>
                        <a:t> listen and read (First 2 Para)</a:t>
                      </a:r>
                      <a:endParaRPr lang="en-US" sz="3200" dirty="0"/>
                    </a:p>
                  </a:txBody>
                  <a:tcPr marL="182880" marR="182880" marT="60960" marB="60960"/>
                </a:tc>
              </a:tr>
              <a:tr h="1097280">
                <a:tc>
                  <a:txBody>
                    <a:bodyPr/>
                    <a:lstStyle/>
                    <a:p>
                      <a:r>
                        <a:rPr lang="en-US" sz="3200" dirty="0" smtClean="0"/>
                        <a:t>02</a:t>
                      </a:r>
                      <a:endParaRPr lang="en-US" sz="3200" dirty="0"/>
                    </a:p>
                  </a:txBody>
                  <a:tcPr marL="182880" marR="182880" marT="60960" marB="60960"/>
                </a:tc>
                <a:tc>
                  <a:txBody>
                    <a:bodyPr/>
                    <a:lstStyle/>
                    <a:p>
                      <a:r>
                        <a:rPr lang="en-US" sz="3200" dirty="0" smtClean="0"/>
                        <a:t>Options</a:t>
                      </a:r>
                      <a:endParaRPr lang="en-US" sz="3200" dirty="0"/>
                    </a:p>
                  </a:txBody>
                  <a:tcPr marL="182880" marR="182880" marT="60960" marB="60960"/>
                </a:tc>
                <a:tc>
                  <a:txBody>
                    <a:bodyPr/>
                    <a:lstStyle/>
                    <a:p>
                      <a:r>
                        <a:rPr lang="en-US" sz="3200" dirty="0" smtClean="0"/>
                        <a:t>Unit 21, It was a great day. Last--------station</a:t>
                      </a:r>
                      <a:endParaRPr lang="en-US" sz="3200" dirty="0"/>
                    </a:p>
                  </a:txBody>
                  <a:tcPr marL="182880" marR="182880" marT="60960" marB="60960"/>
                </a:tc>
              </a:tr>
              <a:tr h="1097280">
                <a:tc>
                  <a:txBody>
                    <a:bodyPr/>
                    <a:lstStyle/>
                    <a:p>
                      <a:r>
                        <a:rPr lang="en-US" sz="3200" dirty="0" smtClean="0"/>
                        <a:t>03</a:t>
                      </a:r>
                      <a:endParaRPr lang="en-US" sz="3200" dirty="0"/>
                    </a:p>
                  </a:txBody>
                  <a:tcPr marL="182880" marR="182880" marT="60960" marB="60960"/>
                </a:tc>
                <a:tc>
                  <a:txBody>
                    <a:bodyPr/>
                    <a:lstStyle/>
                    <a:p>
                      <a:r>
                        <a:rPr lang="en-US" sz="3200" dirty="0" smtClean="0"/>
                        <a:t>distracter</a:t>
                      </a:r>
                      <a:endParaRPr lang="en-US" sz="3200" dirty="0"/>
                    </a:p>
                  </a:txBody>
                  <a:tcPr marL="182880" marR="182880" marT="60960" marB="60960"/>
                </a:tc>
                <a:tc>
                  <a:txBody>
                    <a:bodyPr/>
                    <a:lstStyle/>
                    <a:p>
                      <a:r>
                        <a:rPr lang="en-US" sz="3200" dirty="0" smtClean="0"/>
                        <a:t>Unit:20, Life is beautiful.</a:t>
                      </a:r>
                      <a:r>
                        <a:rPr lang="en-US" sz="3200" baseline="0" dirty="0" smtClean="0"/>
                        <a:t> It`s-----------for school.</a:t>
                      </a:r>
                      <a:endParaRPr lang="en-US" sz="3200" dirty="0"/>
                    </a:p>
                  </a:txBody>
                  <a:tcPr marL="182880" marR="182880" marT="60960" marB="60960"/>
                </a:tc>
              </a:tr>
              <a:tr h="609600">
                <a:tc>
                  <a:txBody>
                    <a:bodyPr/>
                    <a:lstStyle/>
                    <a:p>
                      <a:r>
                        <a:rPr lang="en-US" sz="3200" dirty="0" smtClean="0"/>
                        <a:t>04</a:t>
                      </a:r>
                      <a:endParaRPr lang="en-US" sz="3200" dirty="0"/>
                    </a:p>
                  </a:txBody>
                  <a:tcPr marL="182880" marR="182880" marT="60960" marB="60960"/>
                </a:tc>
                <a:tc>
                  <a:txBody>
                    <a:bodyPr/>
                    <a:lstStyle/>
                    <a:p>
                      <a:r>
                        <a:rPr lang="en-US" sz="3200" dirty="0" smtClean="0"/>
                        <a:t>key</a:t>
                      </a:r>
                      <a:endParaRPr lang="en-US" sz="3200" dirty="0"/>
                    </a:p>
                  </a:txBody>
                  <a:tcPr marL="182880" marR="182880" marT="60960" marB="60960"/>
                </a:tc>
                <a:tc>
                  <a:txBody>
                    <a:bodyPr/>
                    <a:lstStyle/>
                    <a:p>
                      <a:r>
                        <a:rPr lang="en-US" sz="3200" dirty="0" smtClean="0"/>
                        <a:t>Unit:17, Sport, (First 2 Para)</a:t>
                      </a:r>
                      <a:endParaRPr lang="en-US" sz="3200" dirty="0"/>
                    </a:p>
                  </a:txBody>
                  <a:tcPr marL="182880" marR="182880" marT="60960" marB="60960"/>
                </a:tc>
              </a:tr>
              <a:tr h="1097280">
                <a:tc>
                  <a:txBody>
                    <a:bodyPr/>
                    <a:lstStyle/>
                    <a:p>
                      <a:r>
                        <a:rPr lang="en-US" sz="3200" dirty="0" smtClean="0"/>
                        <a:t>05</a:t>
                      </a:r>
                      <a:endParaRPr lang="en-US" sz="3200" dirty="0"/>
                    </a:p>
                  </a:txBody>
                  <a:tcPr marL="182880" marR="182880" marT="60960" marB="60960"/>
                </a:tc>
                <a:tc>
                  <a:txBody>
                    <a:bodyPr/>
                    <a:lstStyle/>
                    <a:p>
                      <a:r>
                        <a:rPr lang="en-US" sz="3200" dirty="0" smtClean="0"/>
                        <a:t>MCQ</a:t>
                      </a:r>
                      <a:endParaRPr lang="en-US" sz="3200" dirty="0"/>
                    </a:p>
                  </a:txBody>
                  <a:tcPr marL="182880" marR="182880" marT="60960" marB="60960"/>
                </a:tc>
                <a:tc>
                  <a:txBody>
                    <a:bodyPr/>
                    <a:lstStyle/>
                    <a:p>
                      <a:r>
                        <a:rPr lang="en-US" sz="3200" dirty="0" smtClean="0"/>
                        <a:t>Unit: 10, My home district, My----------town</a:t>
                      </a:r>
                      <a:endParaRPr lang="en-US" sz="3200" dirty="0"/>
                    </a:p>
                  </a:txBody>
                  <a:tcPr marL="182880" marR="182880" marT="60960" marB="60960"/>
                </a:tc>
              </a:tr>
            </a:tbl>
          </a:graphicData>
        </a:graphic>
      </p:graphicFrame>
      <p:sp>
        <p:nvSpPr>
          <p:cNvPr id="3" name="Rectangle 2"/>
          <p:cNvSpPr/>
          <p:nvPr/>
        </p:nvSpPr>
        <p:spPr>
          <a:xfrm>
            <a:off x="609600" y="203200"/>
            <a:ext cx="16916400" cy="2682045"/>
          </a:xfrm>
          <a:prstGeom prst="rect">
            <a:avLst/>
          </a:prstGeom>
          <a:solidFill>
            <a:schemeClr val="accent5">
              <a:lumMod val="40000"/>
              <a:lumOff val="60000"/>
            </a:schemeClr>
          </a:solidFill>
          <a:ln w="28575">
            <a:solidFill>
              <a:srgbClr val="FF0000"/>
            </a:solidFill>
          </a:ln>
        </p:spPr>
        <p:txBody>
          <a:bodyPr wrap="square" lIns="156746" tIns="78373" rIns="156746" bIns="78373">
            <a:spAutoFit/>
          </a:bodyPr>
          <a:lstStyle/>
          <a:p>
            <a:r>
              <a:rPr lang="en-US" sz="4100" dirty="0" smtClean="0"/>
              <a:t>Ask them to construct 3 MCQ items (1 Knowledge,  1understanding, 1 inference/ application items) and 3 CRQ items (1 knowledge, 1 understanding and 1inference/ application items). Tell them they will get 30 minutes to do the group activity. </a:t>
            </a:r>
            <a:endParaRPr lang="en-US" sz="4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edg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66800" y="990600"/>
          <a:ext cx="16383000" cy="2709333"/>
        </p:xfrm>
        <a:graphic>
          <a:graphicData uri="http://schemas.openxmlformats.org/drawingml/2006/table">
            <a:tbl>
              <a:tblPr firstRow="1" bandRow="1">
                <a:tableStyleId>{5C22544A-7EE6-4342-B048-85BDC9FD1C3A}</a:tableStyleId>
              </a:tblPr>
              <a:tblGrid>
                <a:gridCol w="2457450"/>
                <a:gridCol w="2884833"/>
                <a:gridCol w="7657272"/>
                <a:gridCol w="3383445"/>
              </a:tblGrid>
              <a:tr h="1927589">
                <a:tc>
                  <a:txBody>
                    <a:bodyPr/>
                    <a:lstStyle/>
                    <a:p>
                      <a:r>
                        <a:rPr lang="en-US" sz="3200" dirty="0" smtClean="0"/>
                        <a:t>Types of Items</a:t>
                      </a:r>
                      <a:endParaRPr lang="en-US" sz="3200" dirty="0"/>
                    </a:p>
                  </a:txBody>
                  <a:tcPr marL="182880" marR="182880" marT="60960" marB="60960"/>
                </a:tc>
                <a:tc>
                  <a:txBody>
                    <a:bodyPr/>
                    <a:lstStyle/>
                    <a:p>
                      <a:r>
                        <a:rPr lang="en-US" sz="3200" dirty="0" smtClean="0"/>
                        <a:t>Domain</a:t>
                      </a:r>
                      <a:endParaRPr lang="en-US" sz="3200" dirty="0"/>
                    </a:p>
                  </a:txBody>
                  <a:tcPr marL="182880" marR="182880" marT="60960" marB="60960"/>
                </a:tc>
                <a:tc>
                  <a:txBody>
                    <a:bodyPr/>
                    <a:lstStyle/>
                    <a:p>
                      <a:r>
                        <a:rPr lang="en-US" sz="3200" dirty="0" smtClean="0"/>
                        <a:t>Items</a:t>
                      </a:r>
                      <a:endParaRPr lang="en-US" sz="3200" dirty="0"/>
                    </a:p>
                  </a:txBody>
                  <a:tcPr marL="182880" marR="182880" marT="60960" marB="60960"/>
                </a:tc>
                <a:tc>
                  <a:txBody>
                    <a:bodyPr/>
                    <a:lstStyle/>
                    <a:p>
                      <a:r>
                        <a:rPr lang="en-US" sz="2400" dirty="0" smtClean="0"/>
                        <a:t>Key</a:t>
                      </a:r>
                      <a:endParaRPr lang="en-US" sz="2400" dirty="0"/>
                    </a:p>
                  </a:txBody>
                  <a:tcPr marL="182880" marR="182880" marT="60960" marB="60960"/>
                </a:tc>
              </a:tr>
              <a:tr h="781744">
                <a:tc>
                  <a:txBody>
                    <a:bodyPr/>
                    <a:lstStyle/>
                    <a:p>
                      <a:endParaRPr lang="en-US" sz="2400"/>
                    </a:p>
                  </a:txBody>
                  <a:tcPr marL="182880" marR="182880" marT="60960" marB="60960"/>
                </a:tc>
                <a:tc>
                  <a:txBody>
                    <a:bodyPr/>
                    <a:lstStyle/>
                    <a:p>
                      <a:endParaRPr lang="en-US" sz="2400"/>
                    </a:p>
                  </a:txBody>
                  <a:tcPr marL="182880" marR="182880" marT="60960" marB="60960"/>
                </a:tc>
                <a:tc>
                  <a:txBody>
                    <a:bodyPr/>
                    <a:lstStyle/>
                    <a:p>
                      <a:endParaRPr lang="en-US" sz="2400"/>
                    </a:p>
                  </a:txBody>
                  <a:tcPr marL="182880" marR="182880" marT="60960" marB="60960"/>
                </a:tc>
                <a:tc>
                  <a:txBody>
                    <a:bodyPr/>
                    <a:lstStyle/>
                    <a:p>
                      <a:endParaRPr lang="en-US" sz="2400" dirty="0"/>
                    </a:p>
                  </a:txBody>
                  <a:tcPr marL="182880" marR="182880" marT="60960" marB="6096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1.jpg"/>
          <p:cNvPicPr>
            <a:picLocks noChangeAspect="1"/>
          </p:cNvPicPr>
          <p:nvPr/>
        </p:nvPicPr>
        <p:blipFill>
          <a:blip r:embed="rId2" cstate="print"/>
          <a:stretch>
            <a:fillRect/>
          </a:stretch>
        </p:blipFill>
        <p:spPr>
          <a:xfrm>
            <a:off x="1447800" y="0"/>
            <a:ext cx="15392400" cy="9144000"/>
          </a:xfrm>
          <a:prstGeom prst="rect">
            <a:avLst/>
          </a:prstGeom>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01.jpg"/>
          <p:cNvPicPr>
            <a:picLocks noChangeAspect="1"/>
          </p:cNvPicPr>
          <p:nvPr/>
        </p:nvPicPr>
        <p:blipFill>
          <a:blip r:embed="rId2" cstate="print"/>
          <a:stretch>
            <a:fillRect/>
          </a:stretch>
        </p:blipFill>
        <p:spPr>
          <a:xfrm>
            <a:off x="1219200" y="0"/>
            <a:ext cx="15316200" cy="9144000"/>
          </a:xfrm>
          <a:prstGeom prst="rect">
            <a:avLst/>
          </a:prstGeom>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2.jpg"/>
          <p:cNvPicPr>
            <a:picLocks noChangeAspect="1"/>
          </p:cNvPicPr>
          <p:nvPr/>
        </p:nvPicPr>
        <p:blipFill>
          <a:blip r:embed="rId2" cstate="print"/>
          <a:stretch>
            <a:fillRect/>
          </a:stretch>
        </p:blipFill>
        <p:spPr>
          <a:xfrm>
            <a:off x="1143000" y="0"/>
            <a:ext cx="15468600" cy="9144000"/>
          </a:xfrm>
          <a:prstGeom prst="rect">
            <a:avLst/>
          </a:prstGeom>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1362</Words>
  <Application>Microsoft Office PowerPoint</Application>
  <PresentationFormat>Custom</PresentationFormat>
  <Paragraphs>169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Lutfor Rahman</dc:creator>
  <cp:lastModifiedBy>Home</cp:lastModifiedBy>
  <cp:revision>63</cp:revision>
  <dcterms:created xsi:type="dcterms:W3CDTF">2006-08-16T00:00:00Z</dcterms:created>
  <dcterms:modified xsi:type="dcterms:W3CDTF">2020-01-07T16:56:58Z</dcterms:modified>
</cp:coreProperties>
</file>