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0" r:id="rId4"/>
    <p:sldId id="261" r:id="rId5"/>
    <p:sldId id="257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9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5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4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6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0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9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7664-2B6F-4A83-B675-B00872AFE04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DC71-0B82-4EF8-BAF4-CFC958052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10" Type="http://schemas.openxmlformats.org/officeDocument/2006/relationships/image" Target="../media/image2.jpeg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-white_and_red_roses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838200" y="2514600"/>
              <a:ext cx="7010400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1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9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68788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বলতে একটা </a:t>
            </a:r>
          </a:p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বিষয় বোঝায়।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5848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করা </a:t>
            </a:r>
            <a:r>
              <a:rPr lang="bn-BD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হলোঃ 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3581400"/>
            <a:ext cx="3810000" cy="255454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বাবা মাছ ধরতে যাওয়ার সময় নিয়মিত ছোট একটি রেডিও নিয়ে যায় 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5181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68788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বলতে একটা </a:t>
            </a:r>
          </a:p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বিষয় বোঝায়।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5848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করা </a:t>
            </a:r>
            <a:r>
              <a:rPr lang="bn-BD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হলোঃ 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2722417"/>
            <a:ext cx="5410200" cy="38795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3581400"/>
            <a:ext cx="3810000" cy="255454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একদিন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বাপন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বাবাকে জিজ্ঞেস করল তুমি সবসময় রেডিও নিয়ে যাও কেন?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68788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বলতে একটা </a:t>
            </a:r>
          </a:p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বিষয় বোঝায়।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5848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করা </a:t>
            </a:r>
            <a:r>
              <a:rPr lang="bn-BD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হলোঃ 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G:\l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2895600"/>
            <a:ext cx="5496394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3581400"/>
            <a:ext cx="3810000" cy="255454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ঝড় বৃষ্টি হওয়ার খবর চট করে রেডিওতে পেয়ে যায় বলে।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2852916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১. </a:t>
            </a: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 যুগে তথ্য ও যোগাযোগ প্রযুক্তির অবদান গুলো আলোচনা কর।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453116"/>
            <a:ext cx="7359707" cy="12618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২. </a:t>
            </a:r>
            <a:r>
              <a:rPr lang="bn-BD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বর্তমান যুগে তথ্য ও যোগাযোগ </a:t>
            </a:r>
            <a:r>
              <a:rPr lang="bn-BD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endParaRPr lang="en-US" sz="3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ব্যবহারিত কয়কটি যন্ত্র সম্পর্কে আলোচনা কর।</a:t>
            </a:r>
            <a:endParaRPr lang="en-US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057400" y="76200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2133600" y="235803"/>
            <a:ext cx="381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7898423" y="1170709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7900962" y="1752600"/>
            <a:ext cx="115165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7898423" y="2317046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7903500" y="2895600"/>
            <a:ext cx="116430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7822223" y="5257800"/>
            <a:ext cx="120579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>
            <a:hlinkClick r:id="rId8" action="ppaction://hlinksldjump"/>
          </p:cNvPr>
          <p:cNvSpPr/>
          <p:nvPr/>
        </p:nvSpPr>
        <p:spPr>
          <a:xfrm>
            <a:off x="7864475" y="3512641"/>
            <a:ext cx="1176948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>
            <a:hlinkClick r:id="rId9" action="ppaction://hlinksldjump"/>
          </p:cNvPr>
          <p:cNvSpPr/>
          <p:nvPr/>
        </p:nvSpPr>
        <p:spPr>
          <a:xfrm>
            <a:off x="7822223" y="4109411"/>
            <a:ext cx="120002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>
            <a:hlinkClick r:id="rId10" action="ppaction://hlinksldjump"/>
          </p:cNvPr>
          <p:cNvSpPr/>
          <p:nvPr/>
        </p:nvSpPr>
        <p:spPr>
          <a:xfrm>
            <a:off x="7822223" y="4677962"/>
            <a:ext cx="1205795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0800" y="590490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9718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কী?</a:t>
            </a:r>
          </a:p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 কে মাছ ধরতে গিয়ে ছিল।</a:t>
            </a:r>
          </a:p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মাধ্যমে কি করা হয়।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962400" y="381000"/>
            <a:ext cx="2852392" cy="914400"/>
          </a:xfrm>
          <a:prstGeom prst="cloudCallout">
            <a:avLst>
              <a:gd name="adj1" fmla="val -22423"/>
              <a:gd name="adj2" fmla="val 103048"/>
            </a:avLst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28792" y="457200"/>
            <a:ext cx="2286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65972" y="0"/>
            <a:ext cx="3078055" cy="230167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7898423" y="1170709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7900962" y="1752600"/>
            <a:ext cx="115165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7898423" y="2317046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7903500" y="2895600"/>
            <a:ext cx="116430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7822223" y="5257800"/>
            <a:ext cx="120579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8" action="ppaction://hlinksldjump"/>
          </p:cNvPr>
          <p:cNvSpPr/>
          <p:nvPr/>
        </p:nvSpPr>
        <p:spPr>
          <a:xfrm>
            <a:off x="7864475" y="3512641"/>
            <a:ext cx="1176948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9" action="ppaction://hlinksldjump"/>
          </p:cNvPr>
          <p:cNvSpPr/>
          <p:nvPr/>
        </p:nvSpPr>
        <p:spPr>
          <a:xfrm>
            <a:off x="7822223" y="4109411"/>
            <a:ext cx="120002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>
            <a:hlinkClick r:id="rId10" action="ppaction://hlinksldjump"/>
          </p:cNvPr>
          <p:cNvSpPr/>
          <p:nvPr/>
        </p:nvSpPr>
        <p:spPr>
          <a:xfrm>
            <a:off x="7822223" y="4677962"/>
            <a:ext cx="1205795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0800" y="590490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End 15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3429000"/>
            <a:ext cx="7239000" cy="2209800"/>
          </a:xfrm>
          <a:prstGeom prst="horizontalScroll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 যুগে তথ্য ও যোগাযোগ প্রযুক্তির কোন কোন ক্ষেত্রে ব্যবহার হয় আলোচনা কর।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G:\untitled.JP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3886200" cy="29146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3205" y="572869"/>
            <a:ext cx="185499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898423" y="1170709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7900962" y="1752600"/>
            <a:ext cx="115165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7898423" y="2317046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7903500" y="2895600"/>
            <a:ext cx="116430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7822223" y="5257800"/>
            <a:ext cx="120579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7864475" y="3512641"/>
            <a:ext cx="1176948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7822223" y="4109411"/>
            <a:ext cx="120002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10" action="ppaction://hlinksldjump"/>
          </p:cNvPr>
          <p:cNvSpPr/>
          <p:nvPr/>
        </p:nvSpPr>
        <p:spPr>
          <a:xfrm>
            <a:off x="7822223" y="4677962"/>
            <a:ext cx="1205795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0800" y="590490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End 14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088" y="581025"/>
            <a:ext cx="5116512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2807731"/>
            <a:ext cx="7239000" cy="1002269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THANKS  TO   YOU   ALL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7898423" y="1170709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>
            <a:hlinkClick r:id="rId4" action="ppaction://hlinksldjump"/>
          </p:cNvPr>
          <p:cNvSpPr/>
          <p:nvPr/>
        </p:nvSpPr>
        <p:spPr>
          <a:xfrm>
            <a:off x="7900962" y="1752600"/>
            <a:ext cx="115165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>
            <a:hlinkClick r:id="rId5" action="ppaction://hlinksldjump"/>
          </p:cNvPr>
          <p:cNvSpPr/>
          <p:nvPr/>
        </p:nvSpPr>
        <p:spPr>
          <a:xfrm>
            <a:off x="7898423" y="2317046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>
            <a:hlinkClick r:id="rId6" action="ppaction://hlinksldjump"/>
          </p:cNvPr>
          <p:cNvSpPr/>
          <p:nvPr/>
        </p:nvSpPr>
        <p:spPr>
          <a:xfrm>
            <a:off x="7903500" y="2895600"/>
            <a:ext cx="116430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>
            <a:hlinkClick r:id="rId7" action="ppaction://hlinksldjump"/>
          </p:cNvPr>
          <p:cNvSpPr/>
          <p:nvPr/>
        </p:nvSpPr>
        <p:spPr>
          <a:xfrm>
            <a:off x="7822223" y="5257800"/>
            <a:ext cx="120579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>
            <a:hlinkClick r:id="rId8" action="ppaction://hlinksldjump"/>
          </p:cNvPr>
          <p:cNvSpPr/>
          <p:nvPr/>
        </p:nvSpPr>
        <p:spPr>
          <a:xfrm>
            <a:off x="7864475" y="3512641"/>
            <a:ext cx="1176948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>
            <a:hlinkClick r:id="rId9" action="ppaction://hlinksldjump"/>
          </p:cNvPr>
          <p:cNvSpPr/>
          <p:nvPr/>
        </p:nvSpPr>
        <p:spPr>
          <a:xfrm>
            <a:off x="7822223" y="4109411"/>
            <a:ext cx="120002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>
            <a:hlinkClick r:id="rId10" action="ppaction://hlinksldjump"/>
          </p:cNvPr>
          <p:cNvSpPr/>
          <p:nvPr/>
        </p:nvSpPr>
        <p:spPr>
          <a:xfrm>
            <a:off x="7822223" y="4677962"/>
            <a:ext cx="1205795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0800" y="590490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End 31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Action Button: Forward or Next 48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ction Button: Back or Previous 49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898423" y="1170709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900962" y="1752600"/>
            <a:ext cx="115165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7898423" y="2317046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7903500" y="2895600"/>
            <a:ext cx="116430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7822223" y="5257800"/>
            <a:ext cx="120579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7864475" y="3512641"/>
            <a:ext cx="1176948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>
            <a:hlinkClick r:id="rId8" action="ppaction://hlinksldjump"/>
          </p:cNvPr>
          <p:cNvSpPr/>
          <p:nvPr/>
        </p:nvSpPr>
        <p:spPr>
          <a:xfrm>
            <a:off x="7822223" y="4109411"/>
            <a:ext cx="120002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>
            <a:hlinkClick r:id="rId9" action="ppaction://hlinksldjump"/>
          </p:cNvPr>
          <p:cNvSpPr/>
          <p:nvPr/>
        </p:nvSpPr>
        <p:spPr>
          <a:xfrm>
            <a:off x="7822223" y="4677962"/>
            <a:ext cx="1205795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0800" y="590490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End 16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133600" y="6400800"/>
            <a:ext cx="4572000" cy="365125"/>
          </a:xfrm>
        </p:spPr>
        <p:txBody>
          <a:bodyPr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816984"/>
            <a:ext cx="7543800" cy="156966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 ANSI" pitchFamily="2" charset="0"/>
                <a:cs typeface="NikoshBAN" pitchFamily="2" charset="0"/>
              </a:rPr>
              <a:t>চেৌড়হাস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 ANSI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 ANSI" pitchFamily="2" charset="0"/>
                <a:cs typeface="NikoshBAN" pitchFamily="2" charset="0"/>
              </a:rPr>
              <a:t>মুকুল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 ANSI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 ANSI" pitchFamily="2" charset="0"/>
                <a:cs typeface="NikoshBAN" pitchFamily="2" charset="0"/>
              </a:rPr>
              <a:t>সংঘ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 ANSI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কুষ্টিয়া।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3100" y="5512390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Mobile:01718220973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4642" y="47262"/>
            <a:ext cx="3012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8414" y="2991416"/>
            <a:ext cx="5224818" cy="646331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মো:-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হারুন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রশিদ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NikoshBAN" pitchFamily="2" charset="0"/>
              </a:rPr>
              <a:t> </a:t>
            </a:r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UPC" pitchFamily="18" charset="-34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590490"/>
            <a:ext cx="2514599" cy="23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ystem un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02671"/>
            <a:ext cx="5745194" cy="393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08013" y="454361"/>
            <a:ext cx="6410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948570"/>
            <a:ext cx="5489003" cy="25853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অধ্যায়-১ম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ounded Rectangle 18">
            <a:hlinkClick r:id="rId3" action="ppaction://hlinksldjump"/>
          </p:cNvPr>
          <p:cNvSpPr/>
          <p:nvPr/>
        </p:nvSpPr>
        <p:spPr>
          <a:xfrm>
            <a:off x="7898423" y="1170709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7900962" y="1752600"/>
            <a:ext cx="115165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>
            <a:hlinkClick r:id="rId5" action="ppaction://hlinksldjump"/>
          </p:cNvPr>
          <p:cNvSpPr/>
          <p:nvPr/>
        </p:nvSpPr>
        <p:spPr>
          <a:xfrm>
            <a:off x="7898423" y="2317046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7903500" y="2895600"/>
            <a:ext cx="116430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7822223" y="5257800"/>
            <a:ext cx="120579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8" action="ppaction://hlinksldjump"/>
          </p:cNvPr>
          <p:cNvSpPr/>
          <p:nvPr/>
        </p:nvSpPr>
        <p:spPr>
          <a:xfrm>
            <a:off x="7864475" y="3512641"/>
            <a:ext cx="1176948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9" action="ppaction://hlinksldjump"/>
          </p:cNvPr>
          <p:cNvSpPr/>
          <p:nvPr/>
        </p:nvSpPr>
        <p:spPr>
          <a:xfrm>
            <a:off x="7822223" y="4109411"/>
            <a:ext cx="120002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10" action="ppaction://hlinksldjump"/>
          </p:cNvPr>
          <p:cNvSpPr/>
          <p:nvPr/>
        </p:nvSpPr>
        <p:spPr>
          <a:xfrm>
            <a:off x="7822223" y="4677962"/>
            <a:ext cx="1205795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50800" y="590490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Action Button: Home 41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End 42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Action Button: Forward or Next 43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ction Button: Back or Previous 44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" y="1057632"/>
            <a:ext cx="79396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6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3774" y="2830830"/>
            <a:ext cx="7893426" cy="646331"/>
            <a:chOff x="573008" y="2552698"/>
            <a:chExt cx="6149921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919405" y="2552698"/>
              <a:ext cx="5803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bn-BD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bn-BD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 ও যোগাযোগ প্রযুক্তি কি তা বলতে পারবে ।</a:t>
              </a:r>
              <a:endPara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Quad Arrow 20"/>
            <p:cNvSpPr/>
            <p:nvPr/>
          </p:nvSpPr>
          <p:spPr>
            <a:xfrm>
              <a:off x="573008" y="2595308"/>
              <a:ext cx="464162" cy="533400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1377" y="3858161"/>
            <a:ext cx="7222639" cy="1323439"/>
            <a:chOff x="685800" y="4262615"/>
            <a:chExt cx="6879571" cy="1323439"/>
          </a:xfrm>
        </p:grpSpPr>
        <p:sp>
          <p:nvSpPr>
            <p:cNvPr id="26" name="Rectangle 25"/>
            <p:cNvSpPr/>
            <p:nvPr/>
          </p:nvSpPr>
          <p:spPr>
            <a:xfrm>
              <a:off x="1114074" y="4262615"/>
              <a:ext cx="6451297" cy="132343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buFontTx/>
                <a:buNone/>
              </a:pPr>
              <a:r>
                <a:rPr 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 </a:t>
              </a:r>
              <a:r>
                <a:rPr lang="bn-BD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bn-BD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 </a:t>
              </a:r>
              <a:r>
                <a:rPr lang="bn-BD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4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বাস্তব</a:t>
              </a:r>
              <a:r>
                <a:rPr 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প্রয়োগ</a:t>
              </a:r>
              <a:r>
                <a:rPr lang="bn-BD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buFontTx/>
                <a:buNone/>
              </a:pPr>
              <a:r>
                <a:rPr lang="en-US" sz="4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BD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পারবে।</a:t>
              </a:r>
              <a:endPara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Quad Arrow 26"/>
            <p:cNvSpPr/>
            <p:nvPr/>
          </p:nvSpPr>
          <p:spPr>
            <a:xfrm>
              <a:off x="685800" y="4292470"/>
              <a:ext cx="614605" cy="533400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42" name="Rounded Rectangle 41">
            <a:hlinkClick r:id="rId2" action="ppaction://hlinksldjump"/>
          </p:cNvPr>
          <p:cNvSpPr/>
          <p:nvPr/>
        </p:nvSpPr>
        <p:spPr>
          <a:xfrm>
            <a:off x="7898423" y="1170709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>
            <a:hlinkClick r:id="rId3" action="ppaction://hlinksldjump"/>
          </p:cNvPr>
          <p:cNvSpPr/>
          <p:nvPr/>
        </p:nvSpPr>
        <p:spPr>
          <a:xfrm>
            <a:off x="7900962" y="1752600"/>
            <a:ext cx="115165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>
            <a:hlinkClick r:id="rId4" action="ppaction://hlinksldjump"/>
          </p:cNvPr>
          <p:cNvSpPr/>
          <p:nvPr/>
        </p:nvSpPr>
        <p:spPr>
          <a:xfrm>
            <a:off x="7898423" y="2317046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>
            <a:hlinkClick r:id="rId5" action="ppaction://hlinksldjump"/>
          </p:cNvPr>
          <p:cNvSpPr/>
          <p:nvPr/>
        </p:nvSpPr>
        <p:spPr>
          <a:xfrm>
            <a:off x="7903500" y="2895600"/>
            <a:ext cx="116430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>
            <a:hlinkClick r:id="rId6" action="ppaction://hlinksldjump"/>
          </p:cNvPr>
          <p:cNvSpPr/>
          <p:nvPr/>
        </p:nvSpPr>
        <p:spPr>
          <a:xfrm>
            <a:off x="7822223" y="5257800"/>
            <a:ext cx="120579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7" action="ppaction://hlinksldjump"/>
          </p:cNvPr>
          <p:cNvSpPr/>
          <p:nvPr/>
        </p:nvSpPr>
        <p:spPr>
          <a:xfrm>
            <a:off x="7864475" y="3512641"/>
            <a:ext cx="1176948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8" action="ppaction://hlinksldjump"/>
          </p:cNvPr>
          <p:cNvSpPr/>
          <p:nvPr/>
        </p:nvSpPr>
        <p:spPr>
          <a:xfrm>
            <a:off x="7822223" y="4109411"/>
            <a:ext cx="120002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>
            <a:hlinkClick r:id="rId9" action="ppaction://hlinksldjump"/>
          </p:cNvPr>
          <p:cNvSpPr/>
          <p:nvPr/>
        </p:nvSpPr>
        <p:spPr>
          <a:xfrm>
            <a:off x="7822223" y="4677962"/>
            <a:ext cx="1205795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0800" y="590490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Action Button: Home 50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ction Button: End 51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Action Button: Forward or Next 52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Back or Previous 53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599" y="228600"/>
            <a:ext cx="7086601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কি?</a:t>
            </a:r>
            <a:endParaRPr lang="en-US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1711401"/>
            <a:ext cx="7751100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s-IN" sz="4000" dirty="0"/>
              <a:t>কম্পিউটার এবং টেলিযোগাযোগ ব্যবস্থার মাধ্যমে যাবতীয় তথ্য সংগ্রহ, একত্রীকরণ, সংরক্ষণ, প্রক্রিয়াকরণ এবং বিনিময় বা পরিবেশনের ব্যবস্থাকে তথ্য প্রযুক্তি বলে।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7898423" y="1170709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>
            <a:hlinkClick r:id="rId3" action="ppaction://hlinksldjump"/>
          </p:cNvPr>
          <p:cNvSpPr/>
          <p:nvPr/>
        </p:nvSpPr>
        <p:spPr>
          <a:xfrm>
            <a:off x="7900962" y="1752600"/>
            <a:ext cx="115165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>
            <a:hlinkClick r:id="rId4" action="ppaction://hlinksldjump"/>
          </p:cNvPr>
          <p:cNvSpPr/>
          <p:nvPr/>
        </p:nvSpPr>
        <p:spPr>
          <a:xfrm>
            <a:off x="7898423" y="2317046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7903500" y="2895600"/>
            <a:ext cx="116430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7822223" y="5257800"/>
            <a:ext cx="120579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7864475" y="3512641"/>
            <a:ext cx="1176948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8" action="ppaction://hlinksldjump"/>
          </p:cNvPr>
          <p:cNvSpPr/>
          <p:nvPr/>
        </p:nvSpPr>
        <p:spPr>
          <a:xfrm>
            <a:off x="7822223" y="4109411"/>
            <a:ext cx="120002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9" action="ppaction://hlinksldjump"/>
          </p:cNvPr>
          <p:cNvSpPr/>
          <p:nvPr/>
        </p:nvSpPr>
        <p:spPr>
          <a:xfrm>
            <a:off x="7822223" y="4677962"/>
            <a:ext cx="1205795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50800" y="590490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Action Button: Home 40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End 41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ction Button: Back or Previous 43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3543"/>
            <a:ext cx="5852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36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ounded Rectangle 23">
            <a:hlinkClick r:id="rId2" action="ppaction://hlinksldjump"/>
          </p:cNvPr>
          <p:cNvSpPr/>
          <p:nvPr/>
        </p:nvSpPr>
        <p:spPr>
          <a:xfrm>
            <a:off x="7898423" y="1170709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7900962" y="1752600"/>
            <a:ext cx="115165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898423" y="2317046"/>
            <a:ext cx="1139002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7903500" y="2895600"/>
            <a:ext cx="1164300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7822223" y="5257800"/>
            <a:ext cx="120579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>
            <a:hlinkClick r:id="rId7" action="ppaction://hlinksldjump"/>
          </p:cNvPr>
          <p:cNvSpPr/>
          <p:nvPr/>
        </p:nvSpPr>
        <p:spPr>
          <a:xfrm>
            <a:off x="7864475" y="3512641"/>
            <a:ext cx="1176948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>
            <a:hlinkClick r:id="rId8" action="ppaction://hlinksldjump"/>
          </p:cNvPr>
          <p:cNvSpPr/>
          <p:nvPr/>
        </p:nvSpPr>
        <p:spPr>
          <a:xfrm>
            <a:off x="7822223" y="4109411"/>
            <a:ext cx="1200025" cy="4497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>
            <a:hlinkClick r:id="rId9" action="ppaction://hlinksldjump"/>
          </p:cNvPr>
          <p:cNvSpPr/>
          <p:nvPr/>
        </p:nvSpPr>
        <p:spPr>
          <a:xfrm>
            <a:off x="7822223" y="4677962"/>
            <a:ext cx="1205795" cy="449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0800" y="590490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Action Button: Home 32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End 33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ction Button: Forward or Next 34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Back or Previous 35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640971"/>
            <a:ext cx="7370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751388" algn="l"/>
              </a:tabLst>
            </a:pPr>
            <a:r>
              <a:rPr lang="as-IN" sz="2000" dirty="0" smtClean="0"/>
              <a:t>দৈনন্দিন জীবনে তথ্যপ্রযুক্তির নানামুখী ব্যবহার রয়েছে। কয়েকটি ব্যবহার নিচে দেওয়া হলো:</a:t>
            </a:r>
            <a:br>
              <a:rPr lang="as-IN" sz="2000" dirty="0" smtClean="0"/>
            </a:br>
            <a:r>
              <a:rPr lang="as-IN" sz="2000" dirty="0" smtClean="0"/>
              <a:t>১. মোবাইল ফোনের মাধ্যমে ঘরে বসেই পরীক্ষার ফলাফল জানা যায়।</a:t>
            </a:r>
            <a:br>
              <a:rPr lang="as-IN" sz="2000" dirty="0" smtClean="0"/>
            </a:br>
            <a:r>
              <a:rPr lang="as-IN" sz="2000" dirty="0" smtClean="0"/>
              <a:t>২. মোবাইল ফোন ব্যবহার করে টাকা পাঠানো এবং গ্রহণ করা যায়।</a:t>
            </a:r>
            <a:br>
              <a:rPr lang="as-IN" sz="2000" dirty="0" smtClean="0"/>
            </a:br>
            <a:r>
              <a:rPr lang="as-IN" sz="2000" dirty="0" smtClean="0"/>
              <a:t>৩. অনলাইন এবং ইন্টারনেট ব্যবহারে ঘরে বসেই চাকরির দরখাস্ত করা যায় এবং পরীক্ষার প্রবেশপত্র অনলাইন থেকে প্রিন্ট করা যায়।</a:t>
            </a:r>
            <a:br>
              <a:rPr lang="as-IN" sz="2000" dirty="0" smtClean="0"/>
            </a:br>
            <a:r>
              <a:rPr lang="as-IN" sz="2000" dirty="0" smtClean="0"/>
              <a:t>৪. অনলাইন টিকিটিং সিস্টেমের মাধ্যমে ঘরের বাইরে বা স্টেশনে না গিয়েই ট্রেন ও প্লেনের টিকিট কেনা যায়।</a:t>
            </a:r>
            <a:br>
              <a:rPr lang="as-IN" sz="2000" dirty="0" smtClean="0"/>
            </a:br>
            <a:r>
              <a:rPr lang="as-IN" sz="2000" dirty="0" smtClean="0"/>
              <a:t>৫. অনলাইনে ইন্টারনেটের সহায়তায় সব ধরনের পত্রিকা (যা ইন্টারনেটে থাকে) পড়া যায়।</a:t>
            </a:r>
            <a:br>
              <a:rPr lang="as-IN" sz="2000" dirty="0" smtClean="0"/>
            </a:br>
            <a:r>
              <a:rPr lang="as-IN" sz="2000" dirty="0" smtClean="0"/>
              <a:t>৬. ইন্টারনেটে ঘরে বসেই </a:t>
            </a:r>
            <a:r>
              <a:rPr lang="as-IN" sz="2000" dirty="0"/>
              <a:t>প্রয়োজনীয় পণ্যের অর্ডার দেওয়া এবং বিল পরিশোধ করা যায়।</a:t>
            </a:r>
            <a:br>
              <a:rPr lang="as-IN" sz="2000" dirty="0"/>
            </a:br>
            <a:r>
              <a:rPr lang="as-IN" sz="2000" dirty="0"/>
              <a:t>৭. ই-বুক পড়ার সুবিধা পাওয়া যায়</a:t>
            </a:r>
            <a:r>
              <a:rPr lang="as-IN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014653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বলতে একটা </a:t>
            </a:r>
          </a:p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বিষয় বোঝায়।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0"/>
            <a:ext cx="5848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করা </a:t>
            </a:r>
            <a:r>
              <a:rPr lang="bn-BD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হলোঃ 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G:\hhhx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4" y="2667000"/>
            <a:ext cx="4639456" cy="37162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00600" y="3776008"/>
            <a:ext cx="3810000" cy="193899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বাপনের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বানিয়া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পাড়ে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68788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বলতে একটা </a:t>
            </a:r>
          </a:p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বিষয় বোঝায়।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5848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করা </a:t>
            </a:r>
            <a:r>
              <a:rPr lang="bn-BD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হলোঃ 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776008"/>
            <a:ext cx="3810000" cy="193899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 মাছ ধরতে যায়।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286"/>
            <a:ext cx="4953000" cy="42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68788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বলতে একটা </a:t>
            </a:r>
          </a:p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বিষয় বোঝায়।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5848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করা </a:t>
            </a:r>
            <a:r>
              <a:rPr lang="bn-BD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হলোঃ 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C:\Documents and Settings\Personal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314" y="2819400"/>
            <a:ext cx="4932486" cy="33874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4953000" y="3776008"/>
            <a:ext cx="3810000" cy="132343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 ধরে সংসার চালায়।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453</Words>
  <Application>Microsoft Office PowerPoint</Application>
  <PresentationFormat>On-screen Show 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HARUN</cp:lastModifiedBy>
  <cp:revision>77</cp:revision>
  <dcterms:created xsi:type="dcterms:W3CDTF">2013-05-08T10:59:54Z</dcterms:created>
  <dcterms:modified xsi:type="dcterms:W3CDTF">2020-01-06T02:25:45Z</dcterms:modified>
</cp:coreProperties>
</file>