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7" r:id="rId2"/>
    <p:sldId id="279" r:id="rId3"/>
    <p:sldId id="270" r:id="rId4"/>
    <p:sldId id="271" r:id="rId5"/>
    <p:sldId id="272" r:id="rId6"/>
    <p:sldId id="256" r:id="rId7"/>
    <p:sldId id="257" r:id="rId8"/>
    <p:sldId id="258" r:id="rId9"/>
    <p:sldId id="261" r:id="rId10"/>
    <p:sldId id="263" r:id="rId11"/>
    <p:sldId id="265" r:id="rId12"/>
    <p:sldId id="266" r:id="rId13"/>
    <p:sldId id="269" r:id="rId14"/>
    <p:sldId id="259" r:id="rId15"/>
    <p:sldId id="262" r:id="rId16"/>
    <p:sldId id="267" r:id="rId17"/>
    <p:sldId id="273" r:id="rId18"/>
    <p:sldId id="274" r:id="rId19"/>
    <p:sldId id="26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7D8"/>
    <a:srgbClr val="548235"/>
    <a:srgbClr val="00B0F0"/>
    <a:srgbClr val="00AF00"/>
    <a:srgbClr val="D73A60"/>
    <a:srgbClr val="60933C"/>
    <a:srgbClr val="00CC00"/>
    <a:srgbClr val="FB4570"/>
    <a:srgbClr val="95B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8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71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9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2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2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85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ED18-231A-49E4-81EB-96C7BF8610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4B14-E82A-4326-9916-7828C6C0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9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3FEF4D1-2D05-4380-802A-BF62DDEA6833}"/>
              </a:ext>
            </a:extLst>
          </p:cNvPr>
          <p:cNvGrpSpPr/>
          <p:nvPr/>
        </p:nvGrpSpPr>
        <p:grpSpPr>
          <a:xfrm>
            <a:off x="-358968" y="1655380"/>
            <a:ext cx="13443335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DA541B-0B40-4995-9563-B67E9B82CDAE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5605F3-44ED-494E-9BC8-773A039682C6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0AD380-0FE8-44EC-9FEC-9AE6C8473D66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E779A9-A3B7-4C0D-8C5A-82CB80E10A40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B781113-6CAF-4215-ACED-441BCDB976C4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FC0845-023A-4F7E-ACEF-40A0C72A3AF4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109FE1-6C46-43F8-A671-7E75C5D3EB6C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B7C982-6EDB-47FB-9967-C0AB5EA67F9F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84EBD61-F8EB-4D2A-A1BC-511947F1869B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039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8519BBF-CA94-467B-B4E1-1D42B307743A}"/>
              </a:ext>
            </a:extLst>
          </p:cNvPr>
          <p:cNvSpPr txBox="1"/>
          <p:nvPr/>
        </p:nvSpPr>
        <p:spPr>
          <a:xfrm>
            <a:off x="1432796" y="4370894"/>
            <a:ext cx="134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851F7E-78F2-4797-A89D-F812D7C5D324}"/>
              </a:ext>
            </a:extLst>
          </p:cNvPr>
          <p:cNvGrpSpPr/>
          <p:nvPr/>
        </p:nvGrpSpPr>
        <p:grpSpPr>
          <a:xfrm>
            <a:off x="764070" y="278969"/>
            <a:ext cx="4768826" cy="646331"/>
            <a:chOff x="764070" y="185980"/>
            <a:chExt cx="4768826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86631A-48FC-4DC0-9198-5308D22E7E08}"/>
                </a:ext>
              </a:extLst>
            </p:cNvPr>
            <p:cNvSpPr txBox="1"/>
            <p:nvPr/>
          </p:nvSpPr>
          <p:spPr>
            <a:xfrm>
              <a:off x="764070" y="185980"/>
              <a:ext cx="476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কতগুলো      আছে?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F48AD8-3B79-493E-A0C8-3B58BA4BEDB2}"/>
                </a:ext>
              </a:extLst>
            </p:cNvPr>
            <p:cNvSpPr/>
            <p:nvPr/>
          </p:nvSpPr>
          <p:spPr>
            <a:xfrm>
              <a:off x="3776933" y="247972"/>
              <a:ext cx="464949" cy="46494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46B88C2-F61F-4E7E-A83B-E9E0602C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" y="1236580"/>
            <a:ext cx="3493311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EE7FE4-EF80-452F-8B4D-D1FFDDE1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81" y="1698245"/>
            <a:ext cx="3493311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C582D-BB9D-4F3B-8948-5D93BC3F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49" y="2159910"/>
            <a:ext cx="3493311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186B1-BDF9-4FF1-B897-347BBE78A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8995209" y="2074559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AC5B5-84E9-43CD-B554-9D4C298EB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8315032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2FB5F-C1FA-442A-92CE-2DBCB741F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7634855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427B19-787C-4265-8CB5-365EFB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5651979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99D0F-B6B7-4C68-8D34-3636D0C10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6967403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EA304C-6CFF-49CF-B66F-854B24D7C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96"/>
          <a:stretch/>
        </p:blipFill>
        <p:spPr>
          <a:xfrm>
            <a:off x="6296187" y="2083175"/>
            <a:ext cx="429813" cy="3072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B72293-856B-417D-92ED-80B4B9891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897" y="4770895"/>
            <a:ext cx="429813" cy="376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33231C-F94A-4B3A-96F5-13043BDF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0633" y="4121073"/>
            <a:ext cx="429813" cy="376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DF88B75-8303-462A-AE98-C79D655EA6CA}"/>
              </a:ext>
            </a:extLst>
          </p:cNvPr>
          <p:cNvGrpSpPr/>
          <p:nvPr/>
        </p:nvGrpSpPr>
        <p:grpSpPr>
          <a:xfrm>
            <a:off x="947202" y="292823"/>
            <a:ext cx="4768826" cy="646331"/>
            <a:chOff x="764070" y="185980"/>
            <a:chExt cx="4768826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63B0E6-6F46-40C2-AC51-6DE9E04FDF61}"/>
                </a:ext>
              </a:extLst>
            </p:cNvPr>
            <p:cNvSpPr txBox="1"/>
            <p:nvPr/>
          </p:nvSpPr>
          <p:spPr>
            <a:xfrm>
              <a:off x="764070" y="185980"/>
              <a:ext cx="476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এখন কতগুলো      আছে?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032249-490F-4751-BF75-6042E2A6B568}"/>
                </a:ext>
              </a:extLst>
            </p:cNvPr>
            <p:cNvSpPr/>
            <p:nvPr/>
          </p:nvSpPr>
          <p:spPr>
            <a:xfrm>
              <a:off x="3606453" y="247972"/>
              <a:ext cx="464949" cy="46494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5DB641E-9331-4B36-B0FD-AAD9449B62B1}"/>
              </a:ext>
            </a:extLst>
          </p:cNvPr>
          <p:cNvSpPr txBox="1"/>
          <p:nvPr/>
        </p:nvSpPr>
        <p:spPr>
          <a:xfrm>
            <a:off x="1379349" y="5486400"/>
            <a:ext cx="13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৩০০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9B5C6A-74BC-4F72-933F-76DA45B204F5}"/>
              </a:ext>
            </a:extLst>
          </p:cNvPr>
          <p:cNvSpPr txBox="1"/>
          <p:nvPr/>
        </p:nvSpPr>
        <p:spPr>
          <a:xfrm>
            <a:off x="6726000" y="5486400"/>
            <a:ext cx="13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৬০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D6B7D-6AC5-4006-99A4-BF4BF0FEAF1C}"/>
              </a:ext>
            </a:extLst>
          </p:cNvPr>
          <p:cNvSpPr txBox="1"/>
          <p:nvPr/>
        </p:nvSpPr>
        <p:spPr>
          <a:xfrm>
            <a:off x="9846874" y="5486400"/>
            <a:ext cx="13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AF9D62-984A-4AAF-99F1-C27003750350}"/>
              </a:ext>
            </a:extLst>
          </p:cNvPr>
          <p:cNvSpPr txBox="1"/>
          <p:nvPr/>
        </p:nvSpPr>
        <p:spPr>
          <a:xfrm>
            <a:off x="2857631" y="6132731"/>
            <a:ext cx="489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 = ৩৬২ টি (তিনশত বাষট্টি)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612B7B-DA16-4145-93EE-FC249A46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64837"/>
              </p:ext>
            </p:extLst>
          </p:nvPr>
        </p:nvGraphicFramePr>
        <p:xfrm>
          <a:off x="762001" y="1365466"/>
          <a:ext cx="10584873" cy="39646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28291">
                  <a:extLst>
                    <a:ext uri="{9D8B030D-6E8A-4147-A177-3AD203B41FA5}">
                      <a16:colId xmlns:a16="http://schemas.microsoft.com/office/drawing/2014/main" val="58261087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142701346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323341096"/>
                    </a:ext>
                  </a:extLst>
                </a:gridCol>
              </a:tblGrid>
              <a:tr h="976481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997389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টি শত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টি দশ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টি এক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9271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ছয়শত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আশি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395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AB6163F-A2D6-4B29-8C33-91DBFEFE4588}"/>
              </a:ext>
            </a:extLst>
          </p:cNvPr>
          <p:cNvGrpSpPr/>
          <p:nvPr/>
        </p:nvGrpSpPr>
        <p:grpSpPr>
          <a:xfrm>
            <a:off x="983667" y="665015"/>
            <a:ext cx="2978729" cy="646331"/>
            <a:chOff x="983667" y="665015"/>
            <a:chExt cx="2978729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153308-08C5-4A21-ABCE-28CEFB2F2173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5AA49-7D0C-4B07-A5CB-75126AE0CF9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1681B-47C5-429A-97F8-7250488350EF}"/>
              </a:ext>
            </a:extLst>
          </p:cNvPr>
          <p:cNvGrpSpPr/>
          <p:nvPr/>
        </p:nvGrpSpPr>
        <p:grpSpPr>
          <a:xfrm>
            <a:off x="4565072" y="665015"/>
            <a:ext cx="2978729" cy="646331"/>
            <a:chOff x="983667" y="665015"/>
            <a:chExt cx="297872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CE1E0-B33C-4627-AF1A-E4C0D86E3C4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604DD-E0CD-4EF2-8F85-B422BF39B53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A797B-B386-4F69-8D16-23243938127D}"/>
              </a:ext>
            </a:extLst>
          </p:cNvPr>
          <p:cNvGrpSpPr/>
          <p:nvPr/>
        </p:nvGrpSpPr>
        <p:grpSpPr>
          <a:xfrm>
            <a:off x="7959435" y="665015"/>
            <a:ext cx="2978729" cy="646331"/>
            <a:chOff x="983667" y="665015"/>
            <a:chExt cx="2978729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14D2CE-639D-41EB-AE5D-5936332F4D2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02F301-4267-4A62-8E04-62AB56ACDB0C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DB33C17-CD58-4F58-B085-8AADF2619B50}"/>
              </a:ext>
            </a:extLst>
          </p:cNvPr>
          <p:cNvSpPr/>
          <p:nvPr/>
        </p:nvSpPr>
        <p:spPr>
          <a:xfrm>
            <a:off x="1731816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4EAA-EAD9-4657-B331-CB6F426DB402}"/>
              </a:ext>
            </a:extLst>
          </p:cNvPr>
          <p:cNvSpPr/>
          <p:nvPr/>
        </p:nvSpPr>
        <p:spPr>
          <a:xfrm>
            <a:off x="1731816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257F8-4D65-41EF-8248-1633EE046341}"/>
              </a:ext>
            </a:extLst>
          </p:cNvPr>
          <p:cNvSpPr/>
          <p:nvPr/>
        </p:nvSpPr>
        <p:spPr>
          <a:xfrm>
            <a:off x="173181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361D9-FC31-418F-8A41-8359F9DE4A41}"/>
              </a:ext>
            </a:extLst>
          </p:cNvPr>
          <p:cNvSpPr/>
          <p:nvPr/>
        </p:nvSpPr>
        <p:spPr>
          <a:xfrm>
            <a:off x="1731816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BF062-E6B5-409B-8502-84DC1BD03E07}"/>
              </a:ext>
            </a:extLst>
          </p:cNvPr>
          <p:cNvSpPr/>
          <p:nvPr/>
        </p:nvSpPr>
        <p:spPr>
          <a:xfrm>
            <a:off x="4876796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99041-5B86-4038-8A61-01895DFB90EE}"/>
              </a:ext>
            </a:extLst>
          </p:cNvPr>
          <p:cNvSpPr/>
          <p:nvPr/>
        </p:nvSpPr>
        <p:spPr>
          <a:xfrm>
            <a:off x="4876796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E91A47-8CD1-407B-95E9-7B7C7166B41E}"/>
              </a:ext>
            </a:extLst>
          </p:cNvPr>
          <p:cNvSpPr/>
          <p:nvPr/>
        </p:nvSpPr>
        <p:spPr>
          <a:xfrm>
            <a:off x="487679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FB2280-B0FE-4DAA-B1EF-F9CF2C2A4877}"/>
              </a:ext>
            </a:extLst>
          </p:cNvPr>
          <p:cNvSpPr/>
          <p:nvPr/>
        </p:nvSpPr>
        <p:spPr>
          <a:xfrm>
            <a:off x="4876796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1027A0-9DFD-47F2-BA82-E58D7B81F6DF}"/>
              </a:ext>
            </a:extLst>
          </p:cNvPr>
          <p:cNvSpPr/>
          <p:nvPr/>
        </p:nvSpPr>
        <p:spPr>
          <a:xfrm>
            <a:off x="5964387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AD446C-10C4-4E04-BFBA-32EFEBE24824}"/>
              </a:ext>
            </a:extLst>
          </p:cNvPr>
          <p:cNvSpPr/>
          <p:nvPr/>
        </p:nvSpPr>
        <p:spPr>
          <a:xfrm>
            <a:off x="5964387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98D60-5955-43B3-9794-203CA712913D}"/>
              </a:ext>
            </a:extLst>
          </p:cNvPr>
          <p:cNvSpPr/>
          <p:nvPr/>
        </p:nvSpPr>
        <p:spPr>
          <a:xfrm>
            <a:off x="5964387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393FD1-6ACC-418D-8D51-66792929404F}"/>
              </a:ext>
            </a:extLst>
          </p:cNvPr>
          <p:cNvSpPr/>
          <p:nvPr/>
        </p:nvSpPr>
        <p:spPr>
          <a:xfrm>
            <a:off x="8873840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24A2E3-94E9-4F65-94AE-E0A749F4FB07}"/>
              </a:ext>
            </a:extLst>
          </p:cNvPr>
          <p:cNvSpPr/>
          <p:nvPr/>
        </p:nvSpPr>
        <p:spPr>
          <a:xfrm>
            <a:off x="8873840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C8A70B-2BA6-4C18-BB33-E331E3B1766E}"/>
              </a:ext>
            </a:extLst>
          </p:cNvPr>
          <p:cNvSpPr/>
          <p:nvPr/>
        </p:nvSpPr>
        <p:spPr>
          <a:xfrm>
            <a:off x="8873840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51063D-37E7-4A79-B094-40B6E5B3AF3B}"/>
              </a:ext>
            </a:extLst>
          </p:cNvPr>
          <p:cNvSpPr/>
          <p:nvPr/>
        </p:nvSpPr>
        <p:spPr>
          <a:xfrm>
            <a:off x="8873840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FF2FB-A86E-477C-BE51-03699E15A2E4}"/>
              </a:ext>
            </a:extLst>
          </p:cNvPr>
          <p:cNvSpPr txBox="1"/>
          <p:nvPr/>
        </p:nvSpPr>
        <p:spPr>
          <a:xfrm>
            <a:off x="4978920" y="9697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26C8D-2971-4D3F-979F-BCB26E94E47A}"/>
              </a:ext>
            </a:extLst>
          </p:cNvPr>
          <p:cNvSpPr/>
          <p:nvPr/>
        </p:nvSpPr>
        <p:spPr>
          <a:xfrm>
            <a:off x="1731816" y="3429000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C5B001-A26E-4F4C-AC4C-0962DC34B9DF}"/>
              </a:ext>
            </a:extLst>
          </p:cNvPr>
          <p:cNvSpPr/>
          <p:nvPr/>
        </p:nvSpPr>
        <p:spPr>
          <a:xfrm>
            <a:off x="5187147" y="339195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430CDF-4315-4959-9E1D-CC634FE26152}"/>
              </a:ext>
            </a:extLst>
          </p:cNvPr>
          <p:cNvSpPr/>
          <p:nvPr/>
        </p:nvSpPr>
        <p:spPr>
          <a:xfrm>
            <a:off x="8823700" y="344355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58E22E-5EAF-4796-B1AA-AFA15749CA40}"/>
              </a:ext>
            </a:extLst>
          </p:cNvPr>
          <p:cNvSpPr/>
          <p:nvPr/>
        </p:nvSpPr>
        <p:spPr>
          <a:xfrm>
            <a:off x="1731816" y="4387853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58D96-F378-49DB-AD6C-2C179721F3C3}"/>
              </a:ext>
            </a:extLst>
          </p:cNvPr>
          <p:cNvSpPr/>
          <p:nvPr/>
        </p:nvSpPr>
        <p:spPr>
          <a:xfrm>
            <a:off x="9019319" y="441519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7D4034-613C-4901-9C95-2CEB71245D35}"/>
              </a:ext>
            </a:extLst>
          </p:cNvPr>
          <p:cNvSpPr/>
          <p:nvPr/>
        </p:nvSpPr>
        <p:spPr>
          <a:xfrm>
            <a:off x="5602781" y="441519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EDFAE2-079C-408D-ACA0-F1347D09511E}"/>
              </a:ext>
            </a:extLst>
          </p:cNvPr>
          <p:cNvSpPr txBox="1"/>
          <p:nvPr/>
        </p:nvSpPr>
        <p:spPr>
          <a:xfrm>
            <a:off x="4978920" y="571570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ছয়শত চুরাশি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C0E98E-E7C5-4980-92F2-0DBC5D28275E}"/>
              </a:ext>
            </a:extLst>
          </p:cNvPr>
          <p:cNvSpPr/>
          <p:nvPr/>
        </p:nvSpPr>
        <p:spPr>
          <a:xfrm>
            <a:off x="5964387" y="1535110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9FC783-7CB7-49BF-842D-2B4B9EF86841}"/>
              </a:ext>
            </a:extLst>
          </p:cNvPr>
          <p:cNvSpPr/>
          <p:nvPr/>
        </p:nvSpPr>
        <p:spPr>
          <a:xfrm>
            <a:off x="1790702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D785B7-73CB-450B-AACF-27DC3660E2D9}"/>
              </a:ext>
            </a:extLst>
          </p:cNvPr>
          <p:cNvSpPr/>
          <p:nvPr/>
        </p:nvSpPr>
        <p:spPr>
          <a:xfrm>
            <a:off x="280138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328A20-222F-40E1-81C7-2C5F540B0B52}"/>
              </a:ext>
            </a:extLst>
          </p:cNvPr>
          <p:cNvSpPr/>
          <p:nvPr/>
        </p:nvSpPr>
        <p:spPr>
          <a:xfrm>
            <a:off x="2860272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29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612B7B-DA16-4145-93EE-FC249A46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69528"/>
              </p:ext>
            </p:extLst>
          </p:nvPr>
        </p:nvGraphicFramePr>
        <p:xfrm>
          <a:off x="762001" y="1365466"/>
          <a:ext cx="10584873" cy="39646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28291">
                  <a:extLst>
                    <a:ext uri="{9D8B030D-6E8A-4147-A177-3AD203B41FA5}">
                      <a16:colId xmlns:a16="http://schemas.microsoft.com/office/drawing/2014/main" val="58261087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1427013460"/>
                    </a:ext>
                  </a:extLst>
                </a:gridCol>
                <a:gridCol w="3528291">
                  <a:extLst>
                    <a:ext uri="{9D8B030D-6E8A-4147-A177-3AD203B41FA5}">
                      <a16:colId xmlns:a16="http://schemas.microsoft.com/office/drawing/2014/main" val="323341096"/>
                    </a:ext>
                  </a:extLst>
                </a:gridCol>
              </a:tblGrid>
              <a:tr h="976481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997389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টি শত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টি দশ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 এক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9271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চারশত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ষাট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395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AB6163F-A2D6-4B29-8C33-91DBFEFE4588}"/>
              </a:ext>
            </a:extLst>
          </p:cNvPr>
          <p:cNvGrpSpPr/>
          <p:nvPr/>
        </p:nvGrpSpPr>
        <p:grpSpPr>
          <a:xfrm>
            <a:off x="983667" y="665015"/>
            <a:ext cx="2978729" cy="646331"/>
            <a:chOff x="983667" y="665015"/>
            <a:chExt cx="2978729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153308-08C5-4A21-ABCE-28CEFB2F2173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5AA49-7D0C-4B07-A5CB-75126AE0CF9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1681B-47C5-429A-97F8-7250488350EF}"/>
              </a:ext>
            </a:extLst>
          </p:cNvPr>
          <p:cNvGrpSpPr/>
          <p:nvPr/>
        </p:nvGrpSpPr>
        <p:grpSpPr>
          <a:xfrm>
            <a:off x="4565072" y="665015"/>
            <a:ext cx="2978729" cy="646331"/>
            <a:chOff x="983667" y="665015"/>
            <a:chExt cx="297872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CE1E0-B33C-4627-AF1A-E4C0D86E3C4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604DD-E0CD-4EF2-8F85-B422BF39B53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A797B-B386-4F69-8D16-23243938127D}"/>
              </a:ext>
            </a:extLst>
          </p:cNvPr>
          <p:cNvGrpSpPr/>
          <p:nvPr/>
        </p:nvGrpSpPr>
        <p:grpSpPr>
          <a:xfrm>
            <a:off x="7959435" y="665015"/>
            <a:ext cx="2978729" cy="646331"/>
            <a:chOff x="983667" y="665015"/>
            <a:chExt cx="2978729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14D2CE-639D-41EB-AE5D-5936332F4D2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02F301-4267-4A62-8E04-62AB56ACDB0C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4EAA-EAD9-4657-B331-CB6F426DB402}"/>
              </a:ext>
            </a:extLst>
          </p:cNvPr>
          <p:cNvSpPr/>
          <p:nvPr/>
        </p:nvSpPr>
        <p:spPr>
          <a:xfrm>
            <a:off x="1731816" y="15110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257F8-4D65-41EF-8248-1633EE046341}"/>
              </a:ext>
            </a:extLst>
          </p:cNvPr>
          <p:cNvSpPr/>
          <p:nvPr/>
        </p:nvSpPr>
        <p:spPr>
          <a:xfrm>
            <a:off x="1731816" y="19910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361D9-FC31-418F-8A41-8359F9DE4A41}"/>
              </a:ext>
            </a:extLst>
          </p:cNvPr>
          <p:cNvSpPr/>
          <p:nvPr/>
        </p:nvSpPr>
        <p:spPr>
          <a:xfrm>
            <a:off x="1731816" y="24294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BF062-E6B5-409B-8502-84DC1BD03E07}"/>
              </a:ext>
            </a:extLst>
          </p:cNvPr>
          <p:cNvSpPr/>
          <p:nvPr/>
        </p:nvSpPr>
        <p:spPr>
          <a:xfrm>
            <a:off x="4876796" y="153785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99041-5B86-4038-8A61-01895DFB90EE}"/>
              </a:ext>
            </a:extLst>
          </p:cNvPr>
          <p:cNvSpPr/>
          <p:nvPr/>
        </p:nvSpPr>
        <p:spPr>
          <a:xfrm>
            <a:off x="4876796" y="197348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E91A47-8CD1-407B-95E9-7B7C7166B41E}"/>
              </a:ext>
            </a:extLst>
          </p:cNvPr>
          <p:cNvSpPr/>
          <p:nvPr/>
        </p:nvSpPr>
        <p:spPr>
          <a:xfrm>
            <a:off x="4876796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FB2280-B0FE-4DAA-B1EF-F9CF2C2A4877}"/>
              </a:ext>
            </a:extLst>
          </p:cNvPr>
          <p:cNvSpPr/>
          <p:nvPr/>
        </p:nvSpPr>
        <p:spPr>
          <a:xfrm>
            <a:off x="4876796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AD446C-10C4-4E04-BFBA-32EFEBE24824}"/>
              </a:ext>
            </a:extLst>
          </p:cNvPr>
          <p:cNvSpPr/>
          <p:nvPr/>
        </p:nvSpPr>
        <p:spPr>
          <a:xfrm>
            <a:off x="5964387" y="245348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98D60-5955-43B3-9794-203CA712913D}"/>
              </a:ext>
            </a:extLst>
          </p:cNvPr>
          <p:cNvSpPr/>
          <p:nvPr/>
        </p:nvSpPr>
        <p:spPr>
          <a:xfrm>
            <a:off x="5964387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51063D-37E7-4A79-B094-40B6E5B3AF3B}"/>
              </a:ext>
            </a:extLst>
          </p:cNvPr>
          <p:cNvSpPr/>
          <p:nvPr/>
        </p:nvSpPr>
        <p:spPr>
          <a:xfrm>
            <a:off x="8873840" y="2891855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FF2FB-A86E-477C-BE51-03699E15A2E4}"/>
              </a:ext>
            </a:extLst>
          </p:cNvPr>
          <p:cNvSpPr txBox="1"/>
          <p:nvPr/>
        </p:nvSpPr>
        <p:spPr>
          <a:xfrm>
            <a:off x="4876796" y="5771795"/>
            <a:ext cx="259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চারশত একষট্টি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26C8D-2971-4D3F-979F-BCB26E94E47A}"/>
              </a:ext>
            </a:extLst>
          </p:cNvPr>
          <p:cNvSpPr/>
          <p:nvPr/>
        </p:nvSpPr>
        <p:spPr>
          <a:xfrm>
            <a:off x="1557949" y="3480411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C5B001-A26E-4F4C-AC4C-0962DC34B9DF}"/>
              </a:ext>
            </a:extLst>
          </p:cNvPr>
          <p:cNvSpPr/>
          <p:nvPr/>
        </p:nvSpPr>
        <p:spPr>
          <a:xfrm>
            <a:off x="5471160" y="3476192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430CDF-4315-4959-9E1D-CC634FE26152}"/>
              </a:ext>
            </a:extLst>
          </p:cNvPr>
          <p:cNvSpPr/>
          <p:nvPr/>
        </p:nvSpPr>
        <p:spPr>
          <a:xfrm>
            <a:off x="8729065" y="3399016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58E22E-5EAF-4796-B1AA-AFA15749CA40}"/>
              </a:ext>
            </a:extLst>
          </p:cNvPr>
          <p:cNvSpPr/>
          <p:nvPr/>
        </p:nvSpPr>
        <p:spPr>
          <a:xfrm>
            <a:off x="1618202" y="4371433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58D96-F378-49DB-AD6C-2C179721F3C3}"/>
              </a:ext>
            </a:extLst>
          </p:cNvPr>
          <p:cNvSpPr/>
          <p:nvPr/>
        </p:nvSpPr>
        <p:spPr>
          <a:xfrm>
            <a:off x="8756774" y="4423043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7D4034-613C-4901-9C95-2CEB71245D35}"/>
              </a:ext>
            </a:extLst>
          </p:cNvPr>
          <p:cNvSpPr/>
          <p:nvPr/>
        </p:nvSpPr>
        <p:spPr>
          <a:xfrm>
            <a:off x="5379726" y="445075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E280BB-3F11-4A9F-84A0-1F76F7EB8186}"/>
              </a:ext>
            </a:extLst>
          </p:cNvPr>
          <p:cNvSpPr txBox="1"/>
          <p:nvPr/>
        </p:nvSpPr>
        <p:spPr>
          <a:xfrm>
            <a:off x="4978920" y="7792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6B53BF-1627-4B7B-8383-69CF6014AB91}"/>
              </a:ext>
            </a:extLst>
          </p:cNvPr>
          <p:cNvSpPr/>
          <p:nvPr/>
        </p:nvSpPr>
        <p:spPr>
          <a:xfrm>
            <a:off x="1731816" y="2861016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48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FA242-4F8A-49F6-822F-6BABBCE44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1182500"/>
            <a:ext cx="9518233" cy="4988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46C2D-48AD-452E-95A1-CF12F5FB9021}"/>
              </a:ext>
            </a:extLst>
          </p:cNvPr>
          <p:cNvSpPr txBox="1"/>
          <p:nvPr/>
        </p:nvSpPr>
        <p:spPr>
          <a:xfrm>
            <a:off x="443345" y="110836"/>
            <a:ext cx="18010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6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2">
            <a:extLst>
              <a:ext uri="{FF2B5EF4-FFF2-40B4-BE49-F238E27FC236}">
                <a16:creationId xmlns:a16="http://schemas.microsoft.com/office/drawing/2014/main" id="{602B99C4-C5E5-427C-AA14-2424933E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134" y="3570389"/>
            <a:ext cx="187810" cy="116643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EFEAEE9-6A34-46E6-A0FE-89477058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77" y="3582759"/>
            <a:ext cx="187810" cy="103682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F0486DD1-219D-46B3-8F4F-5481353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298" y="3658162"/>
            <a:ext cx="187810" cy="116643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C422B6F3-08B6-45AE-A043-042AC557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828" y="3662585"/>
            <a:ext cx="187810" cy="116643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1B67DC99-F88F-4ABB-9CEF-DCC27A00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874" y="3670535"/>
            <a:ext cx="187810" cy="116643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08EE117-DFB1-44FA-8597-41F0BF7BFD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959" y="3574589"/>
            <a:ext cx="187810" cy="116643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FF130B2C-C8EB-4478-888F-0513C70C8F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1623" y="3571567"/>
            <a:ext cx="187810" cy="116643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3AE2E55C-2B8B-49CF-8916-B89EBCFF68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563" y="3562137"/>
            <a:ext cx="187810" cy="116643"/>
          </a:xfrm>
          <a:prstGeom prst="rect">
            <a:avLst/>
          </a:prstGeom>
        </p:spPr>
      </p:pic>
      <p:sp>
        <p:nvSpPr>
          <p:cNvPr id="211" name="hameem">
            <a:extLst>
              <a:ext uri="{FF2B5EF4-FFF2-40B4-BE49-F238E27FC236}">
                <a16:creationId xmlns:a16="http://schemas.microsoft.com/office/drawing/2014/main" id="{41745F58-DC38-46B6-A2A4-0F2FE67DCC83}"/>
              </a:ext>
            </a:extLst>
          </p:cNvPr>
          <p:cNvSpPr/>
          <p:nvPr/>
        </p:nvSpPr>
        <p:spPr>
          <a:xfrm>
            <a:off x="446729" y="3561550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4E89162-945F-4E16-9BF7-775AAD9A18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1331" y="3669429"/>
            <a:ext cx="187810" cy="104713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9E591B9D-E019-4802-B800-6A6FE3C976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660" y="3672377"/>
            <a:ext cx="187810" cy="10471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408EFF10-BF65-47C5-91FE-1CE645D0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166" y="3835050"/>
            <a:ext cx="186592" cy="143965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84556B6E-15A7-4F6D-B34F-1033DB1F40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616" y="3837315"/>
            <a:ext cx="186592" cy="143965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97839910-BB74-4A97-82AB-97F6BBA8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686" y="3972195"/>
            <a:ext cx="186592" cy="14396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1C0693B0-9B91-4347-839A-79E66036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408" y="3979825"/>
            <a:ext cx="186592" cy="143965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488141A1-A573-4CD5-8A84-73455BF0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833" y="3836137"/>
            <a:ext cx="186592" cy="143965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DC35B9D7-724F-4EA4-A016-8A131E56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784" y="3967833"/>
            <a:ext cx="186592" cy="129241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E9B5EBB-35A2-4FE3-82BC-7E362FE2D5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668" y="3967469"/>
            <a:ext cx="186592" cy="143965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0A73FE88-8202-488C-B270-D622B2B4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704" y="3961884"/>
            <a:ext cx="186592" cy="154600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FB4C1863-864C-4420-95F7-DD1A0AF3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620" y="3839047"/>
            <a:ext cx="186592" cy="143965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2901832-06D2-4425-AE4B-1E65F5AE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2757" y="3840490"/>
            <a:ext cx="186592" cy="129241"/>
          </a:xfrm>
          <a:prstGeom prst="rect">
            <a:avLst/>
          </a:prstGeom>
        </p:spPr>
      </p:pic>
      <p:sp>
        <p:nvSpPr>
          <p:cNvPr id="226" name="Rectangle 225">
            <a:extLst>
              <a:ext uri="{FF2B5EF4-FFF2-40B4-BE49-F238E27FC236}">
                <a16:creationId xmlns:a16="http://schemas.microsoft.com/office/drawing/2014/main" id="{9190A42B-17D3-4D54-A138-CF7F09866BBC}"/>
              </a:ext>
            </a:extLst>
          </p:cNvPr>
          <p:cNvSpPr/>
          <p:nvPr/>
        </p:nvSpPr>
        <p:spPr>
          <a:xfrm>
            <a:off x="446729" y="38554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627BF9BA-15B0-445B-AB90-5854A9A1FC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7922" y="4143205"/>
            <a:ext cx="177676" cy="109732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6230B05F-090F-4512-96A0-81E08507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222" y="4135169"/>
            <a:ext cx="177676" cy="109732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E227586A-4C73-49FD-97B8-7C8A0672B1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151" y="4135169"/>
            <a:ext cx="177676" cy="109732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CEBE99FD-5508-4D46-AC0E-538E51037E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0735" y="4256051"/>
            <a:ext cx="177676" cy="9754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FAE22B70-742E-4AB3-B751-CCEAE4CC32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95" y="4255565"/>
            <a:ext cx="177676" cy="9851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23CC40C2-D89C-46FD-8999-6EEBC37A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975" y="4249954"/>
            <a:ext cx="177676" cy="109732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17BE39A3-8670-4A11-A142-6039C126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422" y="4135169"/>
            <a:ext cx="177676" cy="109732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D30B618F-CB28-4B3D-8A38-2EBF6989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355" y="4249954"/>
            <a:ext cx="177676" cy="109732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6AB8B027-9104-47EA-B42A-E8635C99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217" y="4255565"/>
            <a:ext cx="177676" cy="98510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103CE9BF-A931-4D57-B761-440FB800ED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516" y="4134058"/>
            <a:ext cx="177676" cy="109732"/>
          </a:xfrm>
          <a:prstGeom prst="rect">
            <a:avLst/>
          </a:prstGeom>
        </p:spPr>
      </p:pic>
      <p:sp>
        <p:nvSpPr>
          <p:cNvPr id="237" name="Rectangle 236">
            <a:extLst>
              <a:ext uri="{FF2B5EF4-FFF2-40B4-BE49-F238E27FC236}">
                <a16:creationId xmlns:a16="http://schemas.microsoft.com/office/drawing/2014/main" id="{12122F59-5CB5-4832-8731-4C070D813ADE}"/>
              </a:ext>
            </a:extLst>
          </p:cNvPr>
          <p:cNvSpPr/>
          <p:nvPr/>
        </p:nvSpPr>
        <p:spPr>
          <a:xfrm>
            <a:off x="446728" y="414896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id="{DA5F9F93-4558-4670-AF0D-3D25E92D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852" y="4429138"/>
            <a:ext cx="191289" cy="110171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361BB8BB-C2B9-4DAB-AE54-610EFA7859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049" y="4422461"/>
            <a:ext cx="191289" cy="110171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373346FD-A4F2-4F57-A85E-9B5ECA3799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245" y="4422461"/>
            <a:ext cx="191289" cy="110171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4590078C-174A-403C-B7AF-CB91F79269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9030" y="4526232"/>
            <a:ext cx="191289" cy="110171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FFE19FBC-1D23-4ABE-AFF9-55523AAD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547" y="4526232"/>
            <a:ext cx="191289" cy="110171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12245FA9-5FC7-45C0-9DA4-2FC481B95D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061" y="4526232"/>
            <a:ext cx="191289" cy="110171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FBEAC76C-9F1A-47B1-B9C6-303AD9AA79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789" y="4526232"/>
            <a:ext cx="191289" cy="110171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2422284B-AE01-48B2-8CB0-CCB56A1B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304" y="4526232"/>
            <a:ext cx="191289" cy="110171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2BC63FDC-CD12-498C-B0B9-05882C76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36" y="4422461"/>
            <a:ext cx="191289" cy="110171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CB92CA4A-EDC5-4315-AFC4-89D226F7F3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441" y="4422461"/>
            <a:ext cx="191289" cy="110171"/>
          </a:xfrm>
          <a:prstGeom prst="rect">
            <a:avLst/>
          </a:prstGeom>
        </p:spPr>
      </p:pic>
      <p:sp>
        <p:nvSpPr>
          <p:cNvPr id="248" name="Rectangle 247">
            <a:extLst>
              <a:ext uri="{FF2B5EF4-FFF2-40B4-BE49-F238E27FC236}">
                <a16:creationId xmlns:a16="http://schemas.microsoft.com/office/drawing/2014/main" id="{E571E1F4-C68B-4F16-B76F-B63999E8ED06}"/>
              </a:ext>
            </a:extLst>
          </p:cNvPr>
          <p:cNvSpPr/>
          <p:nvPr/>
        </p:nvSpPr>
        <p:spPr>
          <a:xfrm>
            <a:off x="446729" y="443664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7EA15DF5-5E65-40FF-852C-1114D24E66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453" y="4701428"/>
            <a:ext cx="190688" cy="103280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EEDE047E-07B4-4579-8578-4591C154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5257" y="4816147"/>
            <a:ext cx="190688" cy="103280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B964DC3A-4E67-413F-9010-38589CECDB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5694" y="4817128"/>
            <a:ext cx="190688" cy="10328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DFB56A30-E720-4374-B8ED-92665F4573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820" y="4816147"/>
            <a:ext cx="190688" cy="103280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AA056DBA-2361-45E8-AE30-A3CD8334F8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184" y="4697614"/>
            <a:ext cx="190688" cy="11090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9D742AF2-5EE2-40DE-94F5-F46D4830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94" y="4701428"/>
            <a:ext cx="190688" cy="103280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32884271-0AB3-48EF-AC29-7D1CE920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363" y="4701428"/>
            <a:ext cx="190688" cy="103280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4945F5E9-DDE7-4329-A515-298279573D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274" y="4701428"/>
            <a:ext cx="190688" cy="103280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1021E1BE-F006-4801-BBB5-6A611476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83" y="4812332"/>
            <a:ext cx="190688" cy="110908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65CE14BA-D123-4EBA-923F-63DCBD8B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46" y="4816147"/>
            <a:ext cx="190688" cy="103280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FAA7D38E-855B-4A81-9BDC-7A26E201634F}"/>
              </a:ext>
            </a:extLst>
          </p:cNvPr>
          <p:cNvSpPr/>
          <p:nvPr/>
        </p:nvSpPr>
        <p:spPr>
          <a:xfrm>
            <a:off x="446729" y="4711237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6ADBEE67-818A-4D5E-A27E-287E7AB8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173" y="4974147"/>
            <a:ext cx="192010" cy="109899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F8486F1D-7547-4D7B-A848-C7594BB38C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274" y="5087931"/>
            <a:ext cx="192010" cy="109899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2D1B7C6C-CC4F-4F31-A723-3F34FA3B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66" y="4974147"/>
            <a:ext cx="192010" cy="109899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23255BD6-CFEC-4669-AD58-F2EC7183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9326" y="4974147"/>
            <a:ext cx="192010" cy="109899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E389500B-3F21-48A4-B5C4-EDB4DCD5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385" y="5087931"/>
            <a:ext cx="192010" cy="109899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BDED156B-8628-4777-97B8-A0486DA8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8941" y="5087931"/>
            <a:ext cx="192010" cy="109899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7BC3F057-9E0A-4680-A53F-081F87F8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496" y="4974147"/>
            <a:ext cx="192010" cy="109899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26F19680-6618-4CB2-B04D-C1C9F09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718" y="5087931"/>
            <a:ext cx="192010" cy="109899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E747F35D-C31A-4ABB-B086-B5E1950E08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829" y="5087931"/>
            <a:ext cx="192010" cy="109899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5F535346-417A-400B-8708-6AF7302235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4154" y="4974147"/>
            <a:ext cx="192010" cy="109899"/>
          </a:xfrm>
          <a:prstGeom prst="rect">
            <a:avLst/>
          </a:prstGeom>
        </p:spPr>
      </p:pic>
      <p:sp>
        <p:nvSpPr>
          <p:cNvPr id="270" name="Rectangle 269">
            <a:extLst>
              <a:ext uri="{FF2B5EF4-FFF2-40B4-BE49-F238E27FC236}">
                <a16:creationId xmlns:a16="http://schemas.microsoft.com/office/drawing/2014/main" id="{D05EFEAA-2BFE-4B81-B7A5-EB2D54394047}"/>
              </a:ext>
            </a:extLst>
          </p:cNvPr>
          <p:cNvSpPr/>
          <p:nvPr/>
        </p:nvSpPr>
        <p:spPr>
          <a:xfrm>
            <a:off x="446729" y="497220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7C066DAC-5C34-4C95-9537-1C94AFE42A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761" y="5237219"/>
            <a:ext cx="189099" cy="109715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447D7DFF-E2AE-4110-B1D2-77947B84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29" y="5344560"/>
            <a:ext cx="189099" cy="109715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9C816933-7FF4-43C6-BBC1-8729EF57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160" y="5237219"/>
            <a:ext cx="189099" cy="109715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F8F02B3F-BF30-4977-BDAC-70CA8426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871" y="5344560"/>
            <a:ext cx="189099" cy="109715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0B594459-3A06-4B1F-BF47-5DB6B00B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490" y="5344560"/>
            <a:ext cx="189099" cy="109715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0B95C262-321D-4E9A-BD9A-02513D08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109" y="5344560"/>
            <a:ext cx="189099" cy="109715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4DB001EE-3A82-4CE8-933C-26E5CAE7FA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957" y="5237219"/>
            <a:ext cx="189099" cy="109715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6E21A3AD-9C9F-4D15-91E7-1D2A4311F8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558" y="5233167"/>
            <a:ext cx="189099" cy="117818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91F96F28-C2D4-4707-BB92-9CD1969E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8252" y="5344560"/>
            <a:ext cx="189099" cy="109715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465C7E99-AA01-4A03-9021-9A3FD2B01A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7357" y="5237219"/>
            <a:ext cx="189099" cy="109715"/>
          </a:xfrm>
          <a:prstGeom prst="rect">
            <a:avLst/>
          </a:prstGeom>
        </p:spPr>
      </p:pic>
      <p:sp>
        <p:nvSpPr>
          <p:cNvPr id="281" name="Rectangle 280">
            <a:extLst>
              <a:ext uri="{FF2B5EF4-FFF2-40B4-BE49-F238E27FC236}">
                <a16:creationId xmlns:a16="http://schemas.microsoft.com/office/drawing/2014/main" id="{EE350D87-8EB5-4278-A40E-0E70CD90F905}"/>
              </a:ext>
            </a:extLst>
          </p:cNvPr>
          <p:cNvSpPr/>
          <p:nvPr/>
        </p:nvSpPr>
        <p:spPr>
          <a:xfrm>
            <a:off x="462378" y="524822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D027A11F-5ACD-4390-8F4D-6C6A746216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57" y="5512390"/>
            <a:ext cx="192010" cy="86540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C5865ED6-75B8-4742-A481-03E095BC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685" y="5512390"/>
            <a:ext cx="192010" cy="86540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385DEE27-62E0-4432-B28A-020CAEE9C7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4760" y="5602380"/>
            <a:ext cx="192010" cy="8654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35B4B7EC-4DA5-4DC5-A980-05EF7A4E4C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008" y="5512390"/>
            <a:ext cx="192010" cy="8654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AB6BA6E-054B-4272-899C-62A62BCF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028" y="5602380"/>
            <a:ext cx="192010" cy="86540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534FB45A-91D2-40E8-B554-F5FA286689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451" y="5602380"/>
            <a:ext cx="192010" cy="86540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CA5A23A3-1E89-4DEA-8B9B-6996F3B4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182" y="5602380"/>
            <a:ext cx="192010" cy="86540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EAED8783-0EA7-4C41-A6CF-E517D9C70B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604" y="5602380"/>
            <a:ext cx="192010" cy="86540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48A4FE91-E0AE-4578-B04C-1F1DE8B9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3360" y="5509193"/>
            <a:ext cx="192010" cy="92932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A20F39E6-02BD-4DAC-96C4-485A433F2A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332" y="5509193"/>
            <a:ext cx="192010" cy="92932"/>
          </a:xfrm>
          <a:prstGeom prst="rect">
            <a:avLst/>
          </a:prstGeom>
        </p:spPr>
      </p:pic>
      <p:sp>
        <p:nvSpPr>
          <p:cNvPr id="292" name="Rectangle 291">
            <a:extLst>
              <a:ext uri="{FF2B5EF4-FFF2-40B4-BE49-F238E27FC236}">
                <a16:creationId xmlns:a16="http://schemas.microsoft.com/office/drawing/2014/main" id="{5436C3D4-5DAE-4B75-80B2-0F23E2FB91D2}"/>
              </a:ext>
            </a:extLst>
          </p:cNvPr>
          <p:cNvSpPr/>
          <p:nvPr/>
        </p:nvSpPr>
        <p:spPr>
          <a:xfrm>
            <a:off x="446729" y="5523607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43C16CE5-56D0-4608-A6C6-68148DFA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744" y="5884122"/>
            <a:ext cx="188435" cy="150059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2113BB3F-6628-40E0-B784-150CF8C28C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190" y="5881710"/>
            <a:ext cx="188435" cy="150059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3CB6D2BD-1A0C-47A3-B3C9-21743EB7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0706" y="5730574"/>
            <a:ext cx="188435" cy="150059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C93CF537-8A4F-4BA9-B0BB-0408C0D7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559" y="5730574"/>
            <a:ext cx="188435" cy="150059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12EBFAD9-00DA-46E1-9A25-AF056F354F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43" y="5879575"/>
            <a:ext cx="188435" cy="150059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590A6008-ED3F-4870-8F6E-B77ABF9C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364" y="5887155"/>
            <a:ext cx="188435" cy="150059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7EC07F21-CC8A-405B-8CF3-8D481D0E7D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456" y="5730574"/>
            <a:ext cx="188435" cy="150059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6EDD95E9-1502-49CB-BE18-64F9190E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008" y="5730574"/>
            <a:ext cx="188435" cy="150059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92562E89-A8FC-455B-B7FB-62895F9B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7748" y="5890853"/>
            <a:ext cx="188435" cy="150059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75058CF6-CD15-4288-86C5-99C2789048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04" y="5725034"/>
            <a:ext cx="188435" cy="161142"/>
          </a:xfrm>
          <a:prstGeom prst="rect">
            <a:avLst/>
          </a:prstGeom>
        </p:spPr>
      </p:pic>
      <p:sp>
        <p:nvSpPr>
          <p:cNvPr id="303" name="Rectangle 302">
            <a:extLst>
              <a:ext uri="{FF2B5EF4-FFF2-40B4-BE49-F238E27FC236}">
                <a16:creationId xmlns:a16="http://schemas.microsoft.com/office/drawing/2014/main" id="{E192E2C0-A8BD-45BC-B19E-163D778A24F0}"/>
              </a:ext>
            </a:extLst>
          </p:cNvPr>
          <p:cNvSpPr/>
          <p:nvPr/>
        </p:nvSpPr>
        <p:spPr>
          <a:xfrm>
            <a:off x="446728" y="576257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4" name="Picture 303">
            <a:extLst>
              <a:ext uri="{FF2B5EF4-FFF2-40B4-BE49-F238E27FC236}">
                <a16:creationId xmlns:a16="http://schemas.microsoft.com/office/drawing/2014/main" id="{1261A9D4-31E1-4F0A-A6C2-FCB728C6F0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932" y="6140074"/>
            <a:ext cx="191468" cy="108891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494AF8E8-1002-451D-8931-B4386E4960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218" y="6149355"/>
            <a:ext cx="191468" cy="90331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87C89D20-BDC4-4DE6-89C2-2584A609A2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574" y="6140074"/>
            <a:ext cx="191468" cy="108891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ABC83F0-B37F-460A-8440-55081B75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291" y="6140074"/>
            <a:ext cx="191468" cy="108891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477957C2-0782-475D-BD8E-62BE31A231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9649" y="6140074"/>
            <a:ext cx="191468" cy="108891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0F31DEF-D4A3-4EC9-9421-1D85B350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12" y="6060459"/>
            <a:ext cx="191468" cy="90331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0089788F-2869-4B93-8FF4-555F646E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527" y="6051178"/>
            <a:ext cx="191468" cy="108891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0339392D-82D5-4238-83E8-2BB16963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4694" y="6051178"/>
            <a:ext cx="191468" cy="108891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0D80783C-9A5B-4EB1-998E-03E86C32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561" y="6060459"/>
            <a:ext cx="191468" cy="90331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638847AA-A20F-4686-90C2-8ADE0494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7672" y="6053971"/>
            <a:ext cx="191468" cy="108891"/>
          </a:xfrm>
          <a:prstGeom prst="rect">
            <a:avLst/>
          </a:prstGeom>
        </p:spPr>
      </p:pic>
      <p:sp>
        <p:nvSpPr>
          <p:cNvPr id="314" name="Rectangle 313">
            <a:extLst>
              <a:ext uri="{FF2B5EF4-FFF2-40B4-BE49-F238E27FC236}">
                <a16:creationId xmlns:a16="http://schemas.microsoft.com/office/drawing/2014/main" id="{8107D0EE-0862-4EB6-9D3B-88E1DBFFD85B}"/>
              </a:ext>
            </a:extLst>
          </p:cNvPr>
          <p:cNvSpPr/>
          <p:nvPr/>
        </p:nvSpPr>
        <p:spPr>
          <a:xfrm>
            <a:off x="446729" y="6067819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54" y="641033"/>
            <a:ext cx="170840" cy="11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1115" y="652727"/>
            <a:ext cx="170840" cy="98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328" y="724008"/>
            <a:ext cx="170840" cy="110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513" y="728189"/>
            <a:ext cx="170840" cy="1102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783" y="735705"/>
            <a:ext cx="170840" cy="1102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633" y="645003"/>
            <a:ext cx="170840" cy="11026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185" y="642146"/>
            <a:ext cx="170840" cy="11026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96" y="633232"/>
            <a:ext cx="170840" cy="110267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446729" y="632677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5015" y="734659"/>
            <a:ext cx="170840" cy="9898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161" y="737446"/>
            <a:ext cx="170840" cy="98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466" y="891227"/>
            <a:ext cx="169732" cy="136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753" y="893369"/>
            <a:ext cx="169732" cy="136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55" y="1020876"/>
            <a:ext cx="169732" cy="136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447" y="1028088"/>
            <a:ext cx="169732" cy="13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285" y="892255"/>
            <a:ext cx="169732" cy="136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640" y="1016752"/>
            <a:ext cx="169732" cy="122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2490" y="1016407"/>
            <a:ext cx="169732" cy="136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220" y="1011128"/>
            <a:ext cx="169732" cy="1461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69" y="895005"/>
            <a:ext cx="169732" cy="13609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4506" y="896370"/>
            <a:ext cx="169732" cy="122176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446729" y="91055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7336" y="1182538"/>
            <a:ext cx="161622" cy="103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43" y="1174941"/>
            <a:ext cx="161622" cy="1037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524" y="1174941"/>
            <a:ext cx="161622" cy="10373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8991" y="1289215"/>
            <a:ext cx="161622" cy="9220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271" y="1288756"/>
            <a:ext cx="161622" cy="9312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78" y="1283452"/>
            <a:ext cx="161622" cy="10373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842" y="1174941"/>
            <a:ext cx="161622" cy="10373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84" y="1283452"/>
            <a:ext cx="161622" cy="103734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365" y="1288756"/>
            <a:ext cx="161622" cy="9312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592" y="1173891"/>
            <a:ext cx="161622" cy="103734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446728" y="1187979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851" y="1452841"/>
            <a:ext cx="174005" cy="10414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101" y="1446529"/>
            <a:ext cx="174005" cy="10414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351" y="1446529"/>
            <a:ext cx="174005" cy="10414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3826" y="1544628"/>
            <a:ext cx="174005" cy="10414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987" y="1544628"/>
            <a:ext cx="174005" cy="10414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46" y="1544628"/>
            <a:ext cx="174005" cy="10414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407" y="1544628"/>
            <a:ext cx="174005" cy="10414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66" y="1544628"/>
            <a:ext cx="174005" cy="10414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850" y="1446529"/>
            <a:ext cx="174005" cy="104149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00" y="1446529"/>
            <a:ext cx="174005" cy="104149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446729" y="145994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2397" y="1710247"/>
            <a:ext cx="173458" cy="976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368" y="1818696"/>
            <a:ext cx="173458" cy="976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1695" y="1819623"/>
            <a:ext cx="173458" cy="976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042" y="1818696"/>
            <a:ext cx="173458" cy="9763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722" y="1706642"/>
            <a:ext cx="173458" cy="104846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163" y="1710247"/>
            <a:ext cx="173458" cy="97635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839" y="1710247"/>
            <a:ext cx="173458" cy="9763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280" y="1710247"/>
            <a:ext cx="173458" cy="9763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16" y="1815089"/>
            <a:ext cx="173458" cy="10484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390" y="1818696"/>
            <a:ext cx="173458" cy="97635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446729" y="17195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681" y="1968059"/>
            <a:ext cx="174660" cy="1038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906" y="2075624"/>
            <a:ext cx="174660" cy="103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498" y="1968059"/>
            <a:ext cx="174660" cy="10389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166" y="1968059"/>
            <a:ext cx="174660" cy="10389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0401" y="2075624"/>
            <a:ext cx="174660" cy="10389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649" y="2075624"/>
            <a:ext cx="174660" cy="10389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832" y="1968059"/>
            <a:ext cx="174660" cy="10389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104" y="2075624"/>
            <a:ext cx="174660" cy="103892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154" y="2075624"/>
            <a:ext cx="174660" cy="10389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9390" y="1968059"/>
            <a:ext cx="174660" cy="103892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446729" y="19662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66" y="2216751"/>
            <a:ext cx="172013" cy="1037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29" y="2318225"/>
            <a:ext cx="172013" cy="1037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803" y="2216751"/>
            <a:ext cx="172013" cy="1037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553" y="2318225"/>
            <a:ext cx="172013" cy="1037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278" y="2318225"/>
            <a:ext cx="172013" cy="1037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003" y="2318225"/>
            <a:ext cx="172013" cy="10371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77" y="2216751"/>
            <a:ext cx="172013" cy="103717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539" y="2212921"/>
            <a:ext cx="172013" cy="111377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828" y="2318225"/>
            <a:ext cx="172013" cy="10371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5015" y="2216751"/>
            <a:ext cx="172013" cy="103717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460964" y="222716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868" y="2476881"/>
            <a:ext cx="174660" cy="818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396" y="2476881"/>
            <a:ext cx="174660" cy="818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652" y="2561952"/>
            <a:ext cx="174660" cy="8181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220" y="2476881"/>
            <a:ext cx="174660" cy="818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936" y="2561952"/>
            <a:ext cx="174660" cy="818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30" y="2561952"/>
            <a:ext cx="174660" cy="8181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746" y="2561952"/>
            <a:ext cx="174660" cy="8181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840" y="2561952"/>
            <a:ext cx="174660" cy="8181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9572" y="2473859"/>
            <a:ext cx="174660" cy="8785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044" y="2473859"/>
            <a:ext cx="174660" cy="87852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446729" y="2487485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93" y="2828294"/>
            <a:ext cx="171409" cy="14185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102" y="2826013"/>
            <a:ext cx="171409" cy="14185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447" y="2683139"/>
            <a:ext cx="171409" cy="14185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849" y="2683139"/>
            <a:ext cx="171409" cy="14185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35" y="2823995"/>
            <a:ext cx="171409" cy="14185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828" y="2831161"/>
            <a:ext cx="171409" cy="14185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518" y="2683139"/>
            <a:ext cx="171409" cy="14185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2684" y="2683139"/>
            <a:ext cx="171409" cy="14185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4467" y="2834657"/>
            <a:ext cx="171409" cy="14185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352" y="2677901"/>
            <a:ext cx="171409" cy="152333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446728" y="271339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144" y="3070255"/>
            <a:ext cx="174168" cy="10293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192" y="3079028"/>
            <a:ext cx="174168" cy="8539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167" y="3070255"/>
            <a:ext cx="174168" cy="10293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122" y="3070255"/>
            <a:ext cx="174168" cy="10293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099" y="3070255"/>
            <a:ext cx="174168" cy="10293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9363" y="2994991"/>
            <a:ext cx="174168" cy="8539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698" y="2986218"/>
            <a:ext cx="174168" cy="10293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7953" y="2986218"/>
            <a:ext cx="174168" cy="10293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7" y="2994991"/>
            <a:ext cx="174168" cy="85393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687" y="2988858"/>
            <a:ext cx="174168" cy="102939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446729" y="3001950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" name="Picture 315">
            <a:extLst>
              <a:ext uri="{FF2B5EF4-FFF2-40B4-BE49-F238E27FC236}">
                <a16:creationId xmlns:a16="http://schemas.microsoft.com/office/drawing/2014/main" id="{7FC59AF4-1DDF-42C0-9C63-3B6CB07A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1014" y="613036"/>
            <a:ext cx="170840" cy="110267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09867DF2-84F0-470E-96AB-60948413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176" y="624730"/>
            <a:ext cx="170840" cy="98015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95614D81-63AB-4ED5-9439-E89FEE9EC2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389" y="696011"/>
            <a:ext cx="170840" cy="110267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D8B03755-892D-40F1-BF1C-8153346D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574" y="700192"/>
            <a:ext cx="170840" cy="110267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578EA381-B021-44B3-A8BC-E28A985149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8843" y="707708"/>
            <a:ext cx="170840" cy="110267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FDDDA8E2-A169-44EA-9913-F6B432E4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3693" y="617006"/>
            <a:ext cx="170840" cy="110267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8C996014-2018-4A74-B464-A7E7E72184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7245" y="614149"/>
            <a:ext cx="170840" cy="110267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1E1CA4ED-287D-468F-B7EB-114497317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7657" y="605235"/>
            <a:ext cx="170840" cy="110267"/>
          </a:xfrm>
          <a:prstGeom prst="rect">
            <a:avLst/>
          </a:prstGeom>
        </p:spPr>
      </p:pic>
      <p:sp>
        <p:nvSpPr>
          <p:cNvPr id="324" name="hameem">
            <a:extLst>
              <a:ext uri="{FF2B5EF4-FFF2-40B4-BE49-F238E27FC236}">
                <a16:creationId xmlns:a16="http://schemas.microsoft.com/office/drawing/2014/main" id="{F57CDDFB-3AF1-4B3A-B2E0-E9B025B4C36F}"/>
              </a:ext>
            </a:extLst>
          </p:cNvPr>
          <p:cNvSpPr/>
          <p:nvPr/>
        </p:nvSpPr>
        <p:spPr>
          <a:xfrm>
            <a:off x="1857790" y="604680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84454B0F-AA82-404D-8351-13D9DC14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6075" y="706662"/>
            <a:ext cx="170840" cy="98989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483F9250-8FB7-4889-8846-A29D549B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4222" y="709449"/>
            <a:ext cx="170840" cy="9898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50F8FB0F-33E7-448B-9855-1FC28D43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7526" y="863230"/>
            <a:ext cx="169732" cy="136096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0FAF9B03-5A32-478F-B2AC-002D2CFFE4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6813" y="865372"/>
            <a:ext cx="169732" cy="136096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9DA5CC88-3B6F-4337-9870-65B879DB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8915" y="992879"/>
            <a:ext cx="169732" cy="136096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16556C0E-C931-4A8C-AB6E-960D698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507" y="1000091"/>
            <a:ext cx="169732" cy="136096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FB01D1E0-3203-4F3C-B531-9B2AD1EE40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7345" y="864258"/>
            <a:ext cx="169732" cy="136096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96DF7CE8-D5D9-48AF-935B-3BFCCEE4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9701" y="988755"/>
            <a:ext cx="169732" cy="122176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8F385CAE-0014-4A96-86F6-AAB5B80C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550" y="988410"/>
            <a:ext cx="169732" cy="136096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44852B8A-4A9F-4430-A108-924AAECF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4280" y="983131"/>
            <a:ext cx="169732" cy="146149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CCD894DB-9117-41DE-9EBE-1DABE349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7830" y="867008"/>
            <a:ext cx="169732" cy="136096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BB21A242-FBB8-4B91-B508-254046FB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5566" y="868373"/>
            <a:ext cx="169732" cy="122176"/>
          </a:xfrm>
          <a:prstGeom prst="rect">
            <a:avLst/>
          </a:prstGeom>
        </p:spPr>
      </p:pic>
      <p:sp>
        <p:nvSpPr>
          <p:cNvPr id="337" name="Rectangle 336">
            <a:extLst>
              <a:ext uri="{FF2B5EF4-FFF2-40B4-BE49-F238E27FC236}">
                <a16:creationId xmlns:a16="http://schemas.microsoft.com/office/drawing/2014/main" id="{FF33BB28-4C5A-43F7-9B58-1907C3F68F52}"/>
              </a:ext>
            </a:extLst>
          </p:cNvPr>
          <p:cNvSpPr/>
          <p:nvPr/>
        </p:nvSpPr>
        <p:spPr>
          <a:xfrm>
            <a:off x="1857790" y="88255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DAAFA206-E1CF-4369-8129-EE4BF177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8397" y="1154541"/>
            <a:ext cx="161622" cy="103734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B193C0E7-660B-4763-9A0D-5CA6306F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2004" y="1146944"/>
            <a:ext cx="161622" cy="103734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8F29CB34-E845-4154-A2F6-E4B42240F1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6585" y="1146944"/>
            <a:ext cx="161622" cy="103734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1355CC26-69F0-4DB1-90BB-65C4BB81AC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0051" y="1261218"/>
            <a:ext cx="161622" cy="92208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80863912-EAAD-4C1F-8AD9-4AA7D825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2332" y="1260759"/>
            <a:ext cx="161622" cy="93125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2A5D5F5C-24A5-4C20-BE00-17BEF96E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8238" y="1255455"/>
            <a:ext cx="161622" cy="103734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F046EE43-CF4C-4570-B98B-A0B70C0B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3902" y="1146944"/>
            <a:ext cx="161622" cy="103734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7B78CCC6-B210-4BF2-99A0-9C7CF06395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145" y="1255455"/>
            <a:ext cx="161622" cy="103734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38C59732-CF7F-405C-85EC-1CD107D8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6426" y="1260759"/>
            <a:ext cx="161622" cy="93125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DE722CEC-2FB3-40BB-9ED6-5D73DB8BE4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653" y="1145894"/>
            <a:ext cx="161622" cy="103734"/>
          </a:xfrm>
          <a:prstGeom prst="rect">
            <a:avLst/>
          </a:prstGeom>
        </p:spPr>
      </p:pic>
      <p:sp>
        <p:nvSpPr>
          <p:cNvPr id="348" name="Rectangle 347">
            <a:extLst>
              <a:ext uri="{FF2B5EF4-FFF2-40B4-BE49-F238E27FC236}">
                <a16:creationId xmlns:a16="http://schemas.microsoft.com/office/drawing/2014/main" id="{32749456-6B44-4898-AC75-CDCA669C9A21}"/>
              </a:ext>
            </a:extLst>
          </p:cNvPr>
          <p:cNvSpPr/>
          <p:nvPr/>
        </p:nvSpPr>
        <p:spPr>
          <a:xfrm>
            <a:off x="1857789" y="1159982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9" name="Picture 348">
            <a:extLst>
              <a:ext uri="{FF2B5EF4-FFF2-40B4-BE49-F238E27FC236}">
                <a16:creationId xmlns:a16="http://schemas.microsoft.com/office/drawing/2014/main" id="{98E8B9EE-7753-4BFD-8F1E-342EE26930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911" y="1424844"/>
            <a:ext cx="174005" cy="104149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3C4F8690-FD59-4276-B9EE-AD06F987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1162" y="1418532"/>
            <a:ext cx="174005" cy="104149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0771F669-1246-4293-84DC-622E6B42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9411" y="1418532"/>
            <a:ext cx="174005" cy="104149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B6A5E7F6-F58A-4C28-962B-A0656CC193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4887" y="1516631"/>
            <a:ext cx="174005" cy="104149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A1D9C2DC-C820-4DEB-A34D-3C884824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6048" y="1516631"/>
            <a:ext cx="174005" cy="104149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160947A1-8BFC-4A7C-B0E4-46ADA118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206" y="1516631"/>
            <a:ext cx="174005" cy="104149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C1B78923-6C9F-41F2-BA46-0B6ED12ED0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5467" y="1516631"/>
            <a:ext cx="174005" cy="104149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AB047E57-BE98-4F2C-89EB-14AB5E7E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6627" y="1516631"/>
            <a:ext cx="174005" cy="104149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175C61A9-949A-4F75-9161-81F4C48291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5910" y="1418532"/>
            <a:ext cx="174005" cy="104149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A429E2F3-CCC5-41B2-9E26-68B9AC1A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7661" y="1418532"/>
            <a:ext cx="174005" cy="104149"/>
          </a:xfrm>
          <a:prstGeom prst="rect">
            <a:avLst/>
          </a:prstGeom>
        </p:spPr>
      </p:pic>
      <p:sp>
        <p:nvSpPr>
          <p:cNvPr id="359" name="Rectangle 358">
            <a:extLst>
              <a:ext uri="{FF2B5EF4-FFF2-40B4-BE49-F238E27FC236}">
                <a16:creationId xmlns:a16="http://schemas.microsoft.com/office/drawing/2014/main" id="{49727FA0-CE56-4876-8727-A8D8A8DD0D28}"/>
              </a:ext>
            </a:extLst>
          </p:cNvPr>
          <p:cNvSpPr/>
          <p:nvPr/>
        </p:nvSpPr>
        <p:spPr>
          <a:xfrm>
            <a:off x="1857790" y="143194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0" name="Picture 359">
            <a:extLst>
              <a:ext uri="{FF2B5EF4-FFF2-40B4-BE49-F238E27FC236}">
                <a16:creationId xmlns:a16="http://schemas.microsoft.com/office/drawing/2014/main" id="{2DDB1522-8FB1-4000-99E0-ACB7A37D5A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3458" y="1682250"/>
            <a:ext cx="173458" cy="97635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8CF1FAA4-8BF5-470A-AE99-D14AD884BB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0429" y="1790699"/>
            <a:ext cx="173458" cy="97635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1A26B68D-3DBE-4A03-94EF-D9D2BAD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2755" y="1791626"/>
            <a:ext cx="173458" cy="97635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id="{8CF1E45D-D7B6-4B4D-B065-1DF7B36B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8103" y="1790699"/>
            <a:ext cx="173458" cy="97635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E5BC39DD-3102-4BF6-A25B-C53F6BFD7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3783" y="1678645"/>
            <a:ext cx="173458" cy="104846"/>
          </a:xfrm>
          <a:prstGeom prst="rect">
            <a:avLst/>
          </a:prstGeom>
        </p:spPr>
      </p:pic>
      <p:pic>
        <p:nvPicPr>
          <p:cNvPr id="365" name="Picture 364">
            <a:extLst>
              <a:ext uri="{FF2B5EF4-FFF2-40B4-BE49-F238E27FC236}">
                <a16:creationId xmlns:a16="http://schemas.microsoft.com/office/drawing/2014/main" id="{934978DA-E8CA-4ED5-A182-D776614F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7224" y="1682250"/>
            <a:ext cx="173458" cy="97635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F521373B-7FF1-4015-A2BC-8726ED05CA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6899" y="1682250"/>
            <a:ext cx="173458" cy="97635"/>
          </a:xfrm>
          <a:prstGeom prst="rect">
            <a:avLst/>
          </a:prstGeom>
        </p:spPr>
      </p:pic>
      <p:pic>
        <p:nvPicPr>
          <p:cNvPr id="367" name="Picture 366">
            <a:extLst>
              <a:ext uri="{FF2B5EF4-FFF2-40B4-BE49-F238E27FC236}">
                <a16:creationId xmlns:a16="http://schemas.microsoft.com/office/drawing/2014/main" id="{45444AC5-BB2A-4F68-B8D4-6E0DC3056D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0341" y="1682250"/>
            <a:ext cx="173458" cy="97635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41DF1116-CD79-42E7-A4CC-C9EFD6C1FE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5777" y="1787092"/>
            <a:ext cx="173458" cy="104846"/>
          </a:xfrm>
          <a:prstGeom prst="rect">
            <a:avLst/>
          </a:prstGeom>
        </p:spPr>
      </p:pic>
      <p:pic>
        <p:nvPicPr>
          <p:cNvPr id="369" name="Picture 368">
            <a:extLst>
              <a:ext uri="{FF2B5EF4-FFF2-40B4-BE49-F238E27FC236}">
                <a16:creationId xmlns:a16="http://schemas.microsoft.com/office/drawing/2014/main" id="{1EF8A7B7-5656-4215-A55D-598D6C3D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451" y="1790699"/>
            <a:ext cx="173458" cy="97635"/>
          </a:xfrm>
          <a:prstGeom prst="rect">
            <a:avLst/>
          </a:prstGeom>
        </p:spPr>
      </p:pic>
      <p:sp>
        <p:nvSpPr>
          <p:cNvPr id="370" name="Rectangle 369">
            <a:extLst>
              <a:ext uri="{FF2B5EF4-FFF2-40B4-BE49-F238E27FC236}">
                <a16:creationId xmlns:a16="http://schemas.microsoft.com/office/drawing/2014/main" id="{B0C4DD4B-6530-4CF9-AD12-FFB20B1AC8C5}"/>
              </a:ext>
            </a:extLst>
          </p:cNvPr>
          <p:cNvSpPr/>
          <p:nvPr/>
        </p:nvSpPr>
        <p:spPr>
          <a:xfrm>
            <a:off x="1857790" y="16915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>
            <a:extLst>
              <a:ext uri="{FF2B5EF4-FFF2-40B4-BE49-F238E27FC236}">
                <a16:creationId xmlns:a16="http://schemas.microsoft.com/office/drawing/2014/main" id="{EAAD009C-A709-448F-993B-1C2114E21E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2742" y="1940062"/>
            <a:ext cx="174660" cy="103892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7DCC8588-B0F2-43AA-9ABC-C9FEEA85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2967" y="2047627"/>
            <a:ext cx="174660" cy="103892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3D09951D-C68E-4E19-8744-674935DE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0559" y="1940062"/>
            <a:ext cx="174660" cy="103892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F77D92F2-7092-4DF7-9FD1-E339363423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3227" y="1940062"/>
            <a:ext cx="174660" cy="103892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02FB59FD-6484-4F79-832D-4C59C408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1462" y="2047627"/>
            <a:ext cx="174660" cy="103892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98736F83-7FFD-4647-A4E0-3A5E34F5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5709" y="2047627"/>
            <a:ext cx="174660" cy="103892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715318A2-1495-400E-BE96-397801F2E1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6892" y="1940062"/>
            <a:ext cx="174660" cy="103892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8F9ED11A-7007-48F7-A8EF-C2848099DD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4165" y="2047627"/>
            <a:ext cx="174660" cy="103892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88CD729E-EA10-4530-8A0E-049D7A09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214" y="2047627"/>
            <a:ext cx="174660" cy="103892"/>
          </a:xfrm>
          <a:prstGeom prst="rect">
            <a:avLst/>
          </a:prstGeom>
        </p:spPr>
      </p:pic>
      <p:pic>
        <p:nvPicPr>
          <p:cNvPr id="380" name="Picture 379">
            <a:extLst>
              <a:ext uri="{FF2B5EF4-FFF2-40B4-BE49-F238E27FC236}">
                <a16:creationId xmlns:a16="http://schemas.microsoft.com/office/drawing/2014/main" id="{ABFD7FA2-74FD-4D3E-9F5B-BBCB564A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0451" y="1940062"/>
            <a:ext cx="174660" cy="103892"/>
          </a:xfrm>
          <a:prstGeom prst="rect">
            <a:avLst/>
          </a:prstGeom>
        </p:spPr>
      </p:pic>
      <p:sp>
        <p:nvSpPr>
          <p:cNvPr id="381" name="Rectangle 380">
            <a:extLst>
              <a:ext uri="{FF2B5EF4-FFF2-40B4-BE49-F238E27FC236}">
                <a16:creationId xmlns:a16="http://schemas.microsoft.com/office/drawing/2014/main" id="{5AE8732C-4760-4125-B1F8-016FF39F44ED}"/>
              </a:ext>
            </a:extLst>
          </p:cNvPr>
          <p:cNvSpPr/>
          <p:nvPr/>
        </p:nvSpPr>
        <p:spPr>
          <a:xfrm>
            <a:off x="1857790" y="19382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2" name="Picture 381">
            <a:extLst>
              <a:ext uri="{FF2B5EF4-FFF2-40B4-BE49-F238E27FC236}">
                <a16:creationId xmlns:a16="http://schemas.microsoft.com/office/drawing/2014/main" id="{33E463DD-7DC4-4C90-BCAA-094319E2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5127" y="2188754"/>
            <a:ext cx="172013" cy="103717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7D077E01-FA6E-4FE3-9B6D-6C5021F9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7790" y="2290228"/>
            <a:ext cx="172013" cy="103717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3B05B3B1-EFDA-4BBE-89A4-C6E361FB7A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2864" y="2188754"/>
            <a:ext cx="172013" cy="103717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396A62A4-73A8-4BB7-8531-4974658C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614" y="2290228"/>
            <a:ext cx="172013" cy="103717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A79F8D19-AEFC-4A72-959B-BB4D4D118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2339" y="2290228"/>
            <a:ext cx="172013" cy="103717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AEACEEC7-7026-4725-8B62-D07D75BB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0064" y="2290228"/>
            <a:ext cx="172013" cy="103717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595AFB67-BFA3-4AFF-939A-B4429EA3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337" y="2188754"/>
            <a:ext cx="172013" cy="103717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0F0A415C-6C1A-49A5-9D4B-F79D1118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0600" y="2184924"/>
            <a:ext cx="172013" cy="111377"/>
          </a:xfrm>
          <a:prstGeom prst="rect">
            <a:avLst/>
          </a:prstGeom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171BC63D-3788-4233-B4D3-D406B003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6889" y="2290228"/>
            <a:ext cx="172013" cy="103717"/>
          </a:xfrm>
          <a:prstGeom prst="rect">
            <a:avLst/>
          </a:prstGeom>
        </p:spPr>
      </p:pic>
      <p:pic>
        <p:nvPicPr>
          <p:cNvPr id="391" name="Picture 390">
            <a:extLst>
              <a:ext uri="{FF2B5EF4-FFF2-40B4-BE49-F238E27FC236}">
                <a16:creationId xmlns:a16="http://schemas.microsoft.com/office/drawing/2014/main" id="{D6647D8B-DCE0-4271-875B-8A4173663E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6076" y="2188754"/>
            <a:ext cx="172013" cy="103717"/>
          </a:xfrm>
          <a:prstGeom prst="rect">
            <a:avLst/>
          </a:prstGeom>
        </p:spPr>
      </p:pic>
      <p:sp>
        <p:nvSpPr>
          <p:cNvPr id="392" name="Rectangle 391">
            <a:extLst>
              <a:ext uri="{FF2B5EF4-FFF2-40B4-BE49-F238E27FC236}">
                <a16:creationId xmlns:a16="http://schemas.microsoft.com/office/drawing/2014/main" id="{70FC4AA6-F52E-40DB-A0BA-88F986718CB3}"/>
              </a:ext>
            </a:extLst>
          </p:cNvPr>
          <p:cNvSpPr/>
          <p:nvPr/>
        </p:nvSpPr>
        <p:spPr>
          <a:xfrm>
            <a:off x="1872024" y="219916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3" name="Picture 392">
            <a:extLst>
              <a:ext uri="{FF2B5EF4-FFF2-40B4-BE49-F238E27FC236}">
                <a16:creationId xmlns:a16="http://schemas.microsoft.com/office/drawing/2014/main" id="{8DE046F1-374E-49ED-8F1A-ED7D36FB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5929" y="2448884"/>
            <a:ext cx="174660" cy="81810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82A05D5B-ED8F-43F5-8F96-33A1F950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4457" y="2448884"/>
            <a:ext cx="174660" cy="81810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D540064D-DF71-4150-941C-556304E4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713" y="2533955"/>
            <a:ext cx="174660" cy="81810"/>
          </a:xfrm>
          <a:prstGeom prst="rect">
            <a:avLst/>
          </a:prstGeom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57CC76CF-0A1A-474E-879A-F5BD7C5B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8280" y="2448884"/>
            <a:ext cx="174660" cy="81810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B41486DE-AB50-4AE3-A06D-BEAEE5EB99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9996" y="2533955"/>
            <a:ext cx="174660" cy="81810"/>
          </a:xfrm>
          <a:prstGeom prst="rect">
            <a:avLst/>
          </a:prstGeom>
        </p:spPr>
      </p:pic>
      <p:pic>
        <p:nvPicPr>
          <p:cNvPr id="398" name="Picture 397">
            <a:extLst>
              <a:ext uri="{FF2B5EF4-FFF2-40B4-BE49-F238E27FC236}">
                <a16:creationId xmlns:a16="http://schemas.microsoft.com/office/drawing/2014/main" id="{71404D78-A008-445C-9AAD-6D12DF20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2091" y="2533955"/>
            <a:ext cx="174660" cy="81810"/>
          </a:xfrm>
          <a:prstGeom prst="rect">
            <a:avLst/>
          </a:prstGeom>
        </p:spPr>
      </p:pic>
      <p:pic>
        <p:nvPicPr>
          <p:cNvPr id="399" name="Picture 398">
            <a:extLst>
              <a:ext uri="{FF2B5EF4-FFF2-40B4-BE49-F238E27FC236}">
                <a16:creationId xmlns:a16="http://schemas.microsoft.com/office/drawing/2014/main" id="{6A88227A-BB82-488E-965A-6F0B57AB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5807" y="2533955"/>
            <a:ext cx="174660" cy="81810"/>
          </a:xfrm>
          <a:prstGeom prst="rect">
            <a:avLst/>
          </a:prstGeom>
        </p:spPr>
      </p:pic>
      <p:pic>
        <p:nvPicPr>
          <p:cNvPr id="400" name="Picture 399">
            <a:extLst>
              <a:ext uri="{FF2B5EF4-FFF2-40B4-BE49-F238E27FC236}">
                <a16:creationId xmlns:a16="http://schemas.microsoft.com/office/drawing/2014/main" id="{83C5CEC3-D4E6-4D53-BAF4-ABC9379F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7901" y="2533955"/>
            <a:ext cx="174660" cy="81810"/>
          </a:xfrm>
          <a:prstGeom prst="rect">
            <a:avLst/>
          </a:prstGeom>
        </p:spPr>
      </p:pic>
      <p:pic>
        <p:nvPicPr>
          <p:cNvPr id="401" name="Picture 400">
            <a:extLst>
              <a:ext uri="{FF2B5EF4-FFF2-40B4-BE49-F238E27FC236}">
                <a16:creationId xmlns:a16="http://schemas.microsoft.com/office/drawing/2014/main" id="{5649D58A-8E0F-44E9-8DA1-260EB9735B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632" y="2445862"/>
            <a:ext cx="174660" cy="87852"/>
          </a:xfrm>
          <a:prstGeom prst="rect">
            <a:avLst/>
          </a:prstGeom>
        </p:spPr>
      </p:pic>
      <p:pic>
        <p:nvPicPr>
          <p:cNvPr id="402" name="Picture 401">
            <a:extLst>
              <a:ext uri="{FF2B5EF4-FFF2-40B4-BE49-F238E27FC236}">
                <a16:creationId xmlns:a16="http://schemas.microsoft.com/office/drawing/2014/main" id="{288108EF-87C6-4C2D-B788-3DDC58D69A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2105" y="2445862"/>
            <a:ext cx="174660" cy="87852"/>
          </a:xfrm>
          <a:prstGeom prst="rect">
            <a:avLst/>
          </a:prstGeom>
        </p:spPr>
      </p:pic>
      <p:sp>
        <p:nvSpPr>
          <p:cNvPr id="403" name="Rectangle 402">
            <a:extLst>
              <a:ext uri="{FF2B5EF4-FFF2-40B4-BE49-F238E27FC236}">
                <a16:creationId xmlns:a16="http://schemas.microsoft.com/office/drawing/2014/main" id="{B5C4C58A-0EBA-48C7-A0C8-F79ADAC6E88A}"/>
              </a:ext>
            </a:extLst>
          </p:cNvPr>
          <p:cNvSpPr/>
          <p:nvPr/>
        </p:nvSpPr>
        <p:spPr>
          <a:xfrm>
            <a:off x="1857790" y="2459488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4" name="Picture 403">
            <a:extLst>
              <a:ext uri="{FF2B5EF4-FFF2-40B4-BE49-F238E27FC236}">
                <a16:creationId xmlns:a16="http://schemas.microsoft.com/office/drawing/2014/main" id="{962DA808-379A-47D4-8B96-47A0B16D54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0654" y="2800297"/>
            <a:ext cx="171409" cy="141857"/>
          </a:xfrm>
          <a:prstGeom prst="rect">
            <a:avLst/>
          </a:prstGeom>
        </p:spPr>
      </p:pic>
      <p:pic>
        <p:nvPicPr>
          <p:cNvPr id="405" name="Picture 404">
            <a:extLst>
              <a:ext uri="{FF2B5EF4-FFF2-40B4-BE49-F238E27FC236}">
                <a16:creationId xmlns:a16="http://schemas.microsoft.com/office/drawing/2014/main" id="{B56280DF-0500-460F-9E4B-936C5EAA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1162" y="2798016"/>
            <a:ext cx="171409" cy="141857"/>
          </a:xfrm>
          <a:prstGeom prst="rect">
            <a:avLst/>
          </a:prstGeom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399B8F30-D1CF-4ED1-9DE1-963C743BF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08" y="2655142"/>
            <a:ext cx="171409" cy="141857"/>
          </a:xfrm>
          <a:prstGeom prst="rect">
            <a:avLst/>
          </a:prstGeom>
        </p:spPr>
      </p:pic>
      <p:pic>
        <p:nvPicPr>
          <p:cNvPr id="407" name="Picture 406">
            <a:extLst>
              <a:ext uri="{FF2B5EF4-FFF2-40B4-BE49-F238E27FC236}">
                <a16:creationId xmlns:a16="http://schemas.microsoft.com/office/drawing/2014/main" id="{7BBFE0E4-55EB-405C-B156-DA92BE3DE4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8909" y="2655142"/>
            <a:ext cx="171409" cy="141857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id="{1F9717E5-F409-4A3E-8A9A-885E2A1A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5996" y="2795998"/>
            <a:ext cx="171409" cy="141857"/>
          </a:xfrm>
          <a:prstGeom prst="rect">
            <a:avLst/>
          </a:prstGeom>
        </p:spPr>
      </p:pic>
      <p:pic>
        <p:nvPicPr>
          <p:cNvPr id="409" name="Picture 408">
            <a:extLst>
              <a:ext uri="{FF2B5EF4-FFF2-40B4-BE49-F238E27FC236}">
                <a16:creationId xmlns:a16="http://schemas.microsoft.com/office/drawing/2014/main" id="{3B2E0563-9E44-445B-88ED-27B5BE2380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6888" y="2803164"/>
            <a:ext cx="171409" cy="141857"/>
          </a:xfrm>
          <a:prstGeom prst="rect">
            <a:avLst/>
          </a:prstGeom>
        </p:spPr>
      </p:pic>
      <p:pic>
        <p:nvPicPr>
          <p:cNvPr id="410" name="Picture 409">
            <a:extLst>
              <a:ext uri="{FF2B5EF4-FFF2-40B4-BE49-F238E27FC236}">
                <a16:creationId xmlns:a16="http://schemas.microsoft.com/office/drawing/2014/main" id="{20408000-2DBE-47EA-B3DA-6E8C7971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8578" y="2655142"/>
            <a:ext cx="171409" cy="141857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id="{8920FB1F-5E8D-450D-8B91-DB1090F93A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3744" y="2655142"/>
            <a:ext cx="171409" cy="141857"/>
          </a:xfrm>
          <a:prstGeom prst="rect">
            <a:avLst/>
          </a:prstGeom>
        </p:spPr>
      </p:pic>
      <p:pic>
        <p:nvPicPr>
          <p:cNvPr id="412" name="Picture 411">
            <a:extLst>
              <a:ext uri="{FF2B5EF4-FFF2-40B4-BE49-F238E27FC236}">
                <a16:creationId xmlns:a16="http://schemas.microsoft.com/office/drawing/2014/main" id="{D04491ED-2170-4941-B028-DEFF3857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5528" y="2806660"/>
            <a:ext cx="171409" cy="141857"/>
          </a:xfrm>
          <a:prstGeom prst="rect">
            <a:avLst/>
          </a:prstGeom>
        </p:spPr>
      </p:pic>
      <p:pic>
        <p:nvPicPr>
          <p:cNvPr id="413" name="Picture 412">
            <a:extLst>
              <a:ext uri="{FF2B5EF4-FFF2-40B4-BE49-F238E27FC236}">
                <a16:creationId xmlns:a16="http://schemas.microsoft.com/office/drawing/2014/main" id="{B4CD2E03-7646-44F9-9314-72134DA5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412" y="2649904"/>
            <a:ext cx="171409" cy="152333"/>
          </a:xfrm>
          <a:prstGeom prst="rect">
            <a:avLst/>
          </a:prstGeom>
        </p:spPr>
      </p:pic>
      <p:sp>
        <p:nvSpPr>
          <p:cNvPr id="414" name="Rectangle 413">
            <a:extLst>
              <a:ext uri="{FF2B5EF4-FFF2-40B4-BE49-F238E27FC236}">
                <a16:creationId xmlns:a16="http://schemas.microsoft.com/office/drawing/2014/main" id="{C84195EE-1EEE-4EFB-9C2E-8B458AB7C628}"/>
              </a:ext>
            </a:extLst>
          </p:cNvPr>
          <p:cNvSpPr/>
          <p:nvPr/>
        </p:nvSpPr>
        <p:spPr>
          <a:xfrm>
            <a:off x="1857789" y="268539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5" name="Picture 414">
            <a:extLst>
              <a:ext uri="{FF2B5EF4-FFF2-40B4-BE49-F238E27FC236}">
                <a16:creationId xmlns:a16="http://schemas.microsoft.com/office/drawing/2014/main" id="{DD48F250-9C3F-4312-A00D-2A577D1F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8205" y="3042258"/>
            <a:ext cx="174168" cy="102939"/>
          </a:xfrm>
          <a:prstGeom prst="rect">
            <a:avLst/>
          </a:prstGeom>
        </p:spPr>
      </p:pic>
      <p:pic>
        <p:nvPicPr>
          <p:cNvPr id="416" name="Picture 415">
            <a:extLst>
              <a:ext uri="{FF2B5EF4-FFF2-40B4-BE49-F238E27FC236}">
                <a16:creationId xmlns:a16="http://schemas.microsoft.com/office/drawing/2014/main" id="{D96AA744-31A2-4605-8BFA-28A99F69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8252" y="3051031"/>
            <a:ext cx="174168" cy="85393"/>
          </a:xfrm>
          <a:prstGeom prst="rect">
            <a:avLst/>
          </a:prstGeom>
        </p:spPr>
      </p:pic>
      <p:pic>
        <p:nvPicPr>
          <p:cNvPr id="417" name="Picture 416">
            <a:extLst>
              <a:ext uri="{FF2B5EF4-FFF2-40B4-BE49-F238E27FC236}">
                <a16:creationId xmlns:a16="http://schemas.microsoft.com/office/drawing/2014/main" id="{7322E7EB-C36B-435B-AD5A-8358A388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3228" y="3042258"/>
            <a:ext cx="174168" cy="102939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71553060-147B-44B9-BF5F-0E5D47AD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183" y="3042258"/>
            <a:ext cx="174168" cy="102939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070BD140-FBBA-429D-914B-6BF9C5A896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8160" y="3042258"/>
            <a:ext cx="174168" cy="102939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CE84A231-756E-48E4-9ECF-3DC841FEB9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0424" y="2966994"/>
            <a:ext cx="174168" cy="85393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5F76E1B3-9276-4957-A118-E65962EC43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8758" y="2958221"/>
            <a:ext cx="174168" cy="102939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A98FC98E-1833-4F76-85C1-F8F342FC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9013" y="2958221"/>
            <a:ext cx="174168" cy="102939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A8EE903D-B2A2-44C6-922C-767F1BEC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5048" y="2966994"/>
            <a:ext cx="174168" cy="85393"/>
          </a:xfrm>
          <a:prstGeom prst="rect">
            <a:avLst/>
          </a:prstGeom>
        </p:spPr>
      </p:pic>
      <p:pic>
        <p:nvPicPr>
          <p:cNvPr id="424" name="Picture 423">
            <a:extLst>
              <a:ext uri="{FF2B5EF4-FFF2-40B4-BE49-F238E27FC236}">
                <a16:creationId xmlns:a16="http://schemas.microsoft.com/office/drawing/2014/main" id="{2E455A89-E2D0-4090-98F8-56017224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747" y="2960861"/>
            <a:ext cx="174168" cy="102939"/>
          </a:xfrm>
          <a:prstGeom prst="rect">
            <a:avLst/>
          </a:prstGeom>
        </p:spPr>
      </p:pic>
      <p:sp>
        <p:nvSpPr>
          <p:cNvPr id="425" name="Rectangle 424">
            <a:extLst>
              <a:ext uri="{FF2B5EF4-FFF2-40B4-BE49-F238E27FC236}">
                <a16:creationId xmlns:a16="http://schemas.microsoft.com/office/drawing/2014/main" id="{1D5B6C39-738F-4F83-B926-73FB7F8329C8}"/>
              </a:ext>
            </a:extLst>
          </p:cNvPr>
          <p:cNvSpPr/>
          <p:nvPr/>
        </p:nvSpPr>
        <p:spPr>
          <a:xfrm>
            <a:off x="1857790" y="2973953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AE22A1E5-0E6E-4425-9754-872E7B6536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7820" y="3607761"/>
            <a:ext cx="187810" cy="116643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5287CCC6-AC47-4B62-A5FB-A4E86426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863" y="3620131"/>
            <a:ext cx="187810" cy="103682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CF1987C5-CB8F-4F28-B938-C35F4817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084" y="3695534"/>
            <a:ext cx="187810" cy="116643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9448DF2A-3E01-4586-83B7-CE3D7663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3614" y="3699957"/>
            <a:ext cx="187810" cy="116643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70EF5680-EA30-4472-9631-E1C6A6A3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660" y="3707907"/>
            <a:ext cx="187810" cy="116643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0EEC1008-AFF6-4936-BA4E-BE65BAC7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8645" y="3611961"/>
            <a:ext cx="187810" cy="116643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1305A981-BCE6-4AC0-A110-2D3BDA211B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8309" y="3608939"/>
            <a:ext cx="187810" cy="116643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36975375-E5C0-4EE2-969A-9239E72870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6249" y="3599509"/>
            <a:ext cx="187810" cy="116643"/>
          </a:xfrm>
          <a:prstGeom prst="rect">
            <a:avLst/>
          </a:prstGeom>
        </p:spPr>
      </p:pic>
      <p:sp>
        <p:nvSpPr>
          <p:cNvPr id="435" name="hameem">
            <a:extLst>
              <a:ext uri="{FF2B5EF4-FFF2-40B4-BE49-F238E27FC236}">
                <a16:creationId xmlns:a16="http://schemas.microsoft.com/office/drawing/2014/main" id="{10F1BC48-DB33-4752-8C77-070B8C5679F2}"/>
              </a:ext>
            </a:extLst>
          </p:cNvPr>
          <p:cNvSpPr/>
          <p:nvPr/>
        </p:nvSpPr>
        <p:spPr>
          <a:xfrm>
            <a:off x="1793415" y="3598922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6" name="Picture 435">
            <a:extLst>
              <a:ext uri="{FF2B5EF4-FFF2-40B4-BE49-F238E27FC236}">
                <a16:creationId xmlns:a16="http://schemas.microsoft.com/office/drawing/2014/main" id="{25F54080-3EE0-4C4E-A810-3A51C22EA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065" y="3755511"/>
            <a:ext cx="187810" cy="104713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FD3CE9FF-942D-4089-A968-A3416F52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5005" y="3711890"/>
            <a:ext cx="187810" cy="104713"/>
          </a:xfrm>
          <a:prstGeom prst="rect">
            <a:avLst/>
          </a:prstGeom>
        </p:spPr>
      </p:pic>
      <p:pic>
        <p:nvPicPr>
          <p:cNvPr id="438" name="Picture 437">
            <a:extLst>
              <a:ext uri="{FF2B5EF4-FFF2-40B4-BE49-F238E27FC236}">
                <a16:creationId xmlns:a16="http://schemas.microsoft.com/office/drawing/2014/main" id="{42CF0D12-6767-42C9-B014-F04EFB4E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2001" y="3873713"/>
            <a:ext cx="186592" cy="143965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561FDB9D-8321-40AC-B662-F1F5A869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6451" y="3875978"/>
            <a:ext cx="186592" cy="143965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B223AD90-5987-4298-9D93-A507E035C9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4521" y="4010858"/>
            <a:ext cx="186592" cy="143965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A5A3E05F-4237-4880-BA35-5401224C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243" y="4018488"/>
            <a:ext cx="186592" cy="143965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30D11CFE-2FF2-4870-B8FE-E572B6F4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1668" y="3874800"/>
            <a:ext cx="186592" cy="143965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8503ACC4-D480-4CC8-8C61-8EACE49FE1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0619" y="4006496"/>
            <a:ext cx="186592" cy="129241"/>
          </a:xfrm>
          <a:prstGeom prst="rect">
            <a:avLst/>
          </a:prstGeom>
        </p:spPr>
      </p:pic>
      <p:pic>
        <p:nvPicPr>
          <p:cNvPr id="444" name="Picture 443">
            <a:extLst>
              <a:ext uri="{FF2B5EF4-FFF2-40B4-BE49-F238E27FC236}">
                <a16:creationId xmlns:a16="http://schemas.microsoft.com/office/drawing/2014/main" id="{4F15E31E-8B52-48BF-AB51-26EC6C5117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6503" y="4006132"/>
            <a:ext cx="186592" cy="143965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C2451FDA-77F0-4693-AA58-4D634335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2539" y="4000547"/>
            <a:ext cx="186592" cy="154600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93C78635-7951-4910-989D-A23C3930F6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4455" y="3877710"/>
            <a:ext cx="186592" cy="143965"/>
          </a:xfrm>
          <a:prstGeom prst="rect">
            <a:avLst/>
          </a:prstGeom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B9896628-C035-4F3D-B133-11AF5FDB7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7592" y="3879153"/>
            <a:ext cx="186592" cy="129241"/>
          </a:xfrm>
          <a:prstGeom prst="rect">
            <a:avLst/>
          </a:prstGeom>
        </p:spPr>
      </p:pic>
      <p:sp>
        <p:nvSpPr>
          <p:cNvPr id="448" name="Rectangle 447">
            <a:extLst>
              <a:ext uri="{FF2B5EF4-FFF2-40B4-BE49-F238E27FC236}">
                <a16:creationId xmlns:a16="http://schemas.microsoft.com/office/drawing/2014/main" id="{89BA97E1-BDEB-467C-A29E-A31A19509380}"/>
              </a:ext>
            </a:extLst>
          </p:cNvPr>
          <p:cNvSpPr/>
          <p:nvPr/>
        </p:nvSpPr>
        <p:spPr>
          <a:xfrm>
            <a:off x="1781564" y="389415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9" name="Picture 448">
            <a:extLst>
              <a:ext uri="{FF2B5EF4-FFF2-40B4-BE49-F238E27FC236}">
                <a16:creationId xmlns:a16="http://schemas.microsoft.com/office/drawing/2014/main" id="{93403BC8-2077-450E-9278-F8455E73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2757" y="4181868"/>
            <a:ext cx="177676" cy="109732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09C9D58C-0700-4D5C-8D9B-938F21CB3F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057" y="4173832"/>
            <a:ext cx="177676" cy="109732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DBA36744-4951-4A67-8F78-BBC4195D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7986" y="4173832"/>
            <a:ext cx="177676" cy="109732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5DD11F2E-35CE-46E4-8DBD-C6F46A64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570" y="4294714"/>
            <a:ext cx="177676" cy="97540"/>
          </a:xfrm>
          <a:prstGeom prst="rect">
            <a:avLst/>
          </a:prstGeom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3513AA6C-8887-4E0E-9ED7-24DF38B0F0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5430" y="4294228"/>
            <a:ext cx="177676" cy="98510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A85B6F91-CAC6-4AA3-8CC0-23FCEF699B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8810" y="4288617"/>
            <a:ext cx="177676" cy="109732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BF2DBA03-7172-49D2-8C1A-B95DD3CA61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2257" y="4173832"/>
            <a:ext cx="177676" cy="109732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68F44090-7B8A-491C-97D2-917D409AE6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2190" y="4288617"/>
            <a:ext cx="177676" cy="109732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BB898896-DC23-401D-87C5-4410D41FD3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2052" y="4294228"/>
            <a:ext cx="177676" cy="98510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6669323A-1E9E-4285-BB11-16BCACF08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8351" y="4172721"/>
            <a:ext cx="177676" cy="109732"/>
          </a:xfrm>
          <a:prstGeom prst="rect">
            <a:avLst/>
          </a:prstGeom>
        </p:spPr>
      </p:pic>
      <p:sp>
        <p:nvSpPr>
          <p:cNvPr id="459" name="Rectangle 458">
            <a:extLst>
              <a:ext uri="{FF2B5EF4-FFF2-40B4-BE49-F238E27FC236}">
                <a16:creationId xmlns:a16="http://schemas.microsoft.com/office/drawing/2014/main" id="{947821E4-A9EA-4C9A-B3AA-0AA39B3E1285}"/>
              </a:ext>
            </a:extLst>
          </p:cNvPr>
          <p:cNvSpPr/>
          <p:nvPr/>
        </p:nvSpPr>
        <p:spPr>
          <a:xfrm>
            <a:off x="1781563" y="418762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" name="Picture 459">
            <a:extLst>
              <a:ext uri="{FF2B5EF4-FFF2-40B4-BE49-F238E27FC236}">
                <a16:creationId xmlns:a16="http://schemas.microsoft.com/office/drawing/2014/main" id="{BD45E727-DF88-440F-B5AF-081B5C30D4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687" y="4467801"/>
            <a:ext cx="191289" cy="110171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ADF8843C-DAFE-4BA2-B926-817B01A3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2884" y="4461124"/>
            <a:ext cx="191289" cy="110171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A30E8749-54B6-48EF-B5A2-19D603E674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3080" y="4461124"/>
            <a:ext cx="191289" cy="110171"/>
          </a:xfrm>
          <a:prstGeom prst="rect">
            <a:avLst/>
          </a:prstGeom>
        </p:spPr>
      </p:pic>
      <p:pic>
        <p:nvPicPr>
          <p:cNvPr id="463" name="Picture 462">
            <a:extLst>
              <a:ext uri="{FF2B5EF4-FFF2-40B4-BE49-F238E27FC236}">
                <a16:creationId xmlns:a16="http://schemas.microsoft.com/office/drawing/2014/main" id="{187A3733-4907-4C0F-A518-FEBFEA9F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865" y="4564895"/>
            <a:ext cx="191289" cy="110171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B4C1B2FA-62DA-460E-B32D-B6BDEDDA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9382" y="4564895"/>
            <a:ext cx="191289" cy="110171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2A28409D-0A9D-43CD-A0C3-018665326C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896" y="4564895"/>
            <a:ext cx="191289" cy="110171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8332C532-11D5-40C6-B8A4-69AE2977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6624" y="4564895"/>
            <a:ext cx="191289" cy="110171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0B40822D-7548-4CF1-B423-DA3172F2CB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2139" y="4564895"/>
            <a:ext cx="191289" cy="110171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63A44C04-DC66-41B9-BD17-3F099369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471" y="4461124"/>
            <a:ext cx="191289" cy="110171"/>
          </a:xfrm>
          <a:prstGeom prst="rect">
            <a:avLst/>
          </a:prstGeom>
        </p:spPr>
      </p:pic>
      <p:pic>
        <p:nvPicPr>
          <p:cNvPr id="469" name="Picture 468">
            <a:extLst>
              <a:ext uri="{FF2B5EF4-FFF2-40B4-BE49-F238E27FC236}">
                <a16:creationId xmlns:a16="http://schemas.microsoft.com/office/drawing/2014/main" id="{DDC7840C-9F9C-4A25-BE22-CDB3FC64D1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3276" y="4461124"/>
            <a:ext cx="191289" cy="110171"/>
          </a:xfrm>
          <a:prstGeom prst="rect">
            <a:avLst/>
          </a:prstGeom>
        </p:spPr>
      </p:pic>
      <p:sp>
        <p:nvSpPr>
          <p:cNvPr id="470" name="Rectangle 469">
            <a:extLst>
              <a:ext uri="{FF2B5EF4-FFF2-40B4-BE49-F238E27FC236}">
                <a16:creationId xmlns:a16="http://schemas.microsoft.com/office/drawing/2014/main" id="{928826C4-E4A3-4D56-8FEF-42223CA64945}"/>
              </a:ext>
            </a:extLst>
          </p:cNvPr>
          <p:cNvSpPr/>
          <p:nvPr/>
        </p:nvSpPr>
        <p:spPr>
          <a:xfrm>
            <a:off x="1781564" y="447531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" name="Picture 470">
            <a:extLst>
              <a:ext uri="{FF2B5EF4-FFF2-40B4-BE49-F238E27FC236}">
                <a16:creationId xmlns:a16="http://schemas.microsoft.com/office/drawing/2014/main" id="{FEFC43B8-DC27-4080-9C79-3DE0134134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3288" y="4740091"/>
            <a:ext cx="190688" cy="103280"/>
          </a:xfrm>
          <a:prstGeom prst="rect">
            <a:avLst/>
          </a:prstGeom>
        </p:spPr>
      </p:pic>
      <p:pic>
        <p:nvPicPr>
          <p:cNvPr id="472" name="Picture 471">
            <a:extLst>
              <a:ext uri="{FF2B5EF4-FFF2-40B4-BE49-F238E27FC236}">
                <a16:creationId xmlns:a16="http://schemas.microsoft.com/office/drawing/2014/main" id="{5B4FAEC0-3EFD-4D65-AB69-A3883415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0092" y="4854810"/>
            <a:ext cx="190688" cy="103280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EA24ABAC-A8C0-4D44-85A7-7741C9150A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0529" y="4855791"/>
            <a:ext cx="190688" cy="103280"/>
          </a:xfrm>
          <a:prstGeom prst="rect">
            <a:avLst/>
          </a:prstGeom>
        </p:spPr>
      </p:pic>
      <p:pic>
        <p:nvPicPr>
          <p:cNvPr id="474" name="Picture 473">
            <a:extLst>
              <a:ext uri="{FF2B5EF4-FFF2-40B4-BE49-F238E27FC236}">
                <a16:creationId xmlns:a16="http://schemas.microsoft.com/office/drawing/2014/main" id="{71D9F79B-C3A5-4604-A5EB-9716F645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9655" y="4854810"/>
            <a:ext cx="190688" cy="103280"/>
          </a:xfrm>
          <a:prstGeom prst="rect">
            <a:avLst/>
          </a:prstGeom>
        </p:spPr>
      </p:pic>
      <p:pic>
        <p:nvPicPr>
          <p:cNvPr id="475" name="Picture 474">
            <a:extLst>
              <a:ext uri="{FF2B5EF4-FFF2-40B4-BE49-F238E27FC236}">
                <a16:creationId xmlns:a16="http://schemas.microsoft.com/office/drawing/2014/main" id="{BCC5F03F-0849-412E-B725-14DEC3C577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8019" y="4736277"/>
            <a:ext cx="190688" cy="110908"/>
          </a:xfrm>
          <a:prstGeom prst="rect">
            <a:avLst/>
          </a:prstGeom>
        </p:spPr>
      </p:pic>
      <p:pic>
        <p:nvPicPr>
          <p:cNvPr id="476" name="Picture 475">
            <a:extLst>
              <a:ext uri="{FF2B5EF4-FFF2-40B4-BE49-F238E27FC236}">
                <a16:creationId xmlns:a16="http://schemas.microsoft.com/office/drawing/2014/main" id="{C7EF5CF5-5D3C-4382-840F-7CB262EFD7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2929" y="4740091"/>
            <a:ext cx="190688" cy="103280"/>
          </a:xfrm>
          <a:prstGeom prst="rect">
            <a:avLst/>
          </a:prstGeom>
        </p:spPr>
      </p:pic>
      <p:pic>
        <p:nvPicPr>
          <p:cNvPr id="477" name="Picture 476">
            <a:extLst>
              <a:ext uri="{FF2B5EF4-FFF2-40B4-BE49-F238E27FC236}">
                <a16:creationId xmlns:a16="http://schemas.microsoft.com/office/drawing/2014/main" id="{333390F9-AB8A-4334-892F-5E694D23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198" y="4740091"/>
            <a:ext cx="190688" cy="103280"/>
          </a:xfrm>
          <a:prstGeom prst="rect">
            <a:avLst/>
          </a:prstGeom>
        </p:spPr>
      </p:pic>
      <p:pic>
        <p:nvPicPr>
          <p:cNvPr id="478" name="Picture 477">
            <a:extLst>
              <a:ext uri="{FF2B5EF4-FFF2-40B4-BE49-F238E27FC236}">
                <a16:creationId xmlns:a16="http://schemas.microsoft.com/office/drawing/2014/main" id="{6A29DB43-AB3F-4B85-B7DE-B550746FDF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109" y="4740091"/>
            <a:ext cx="190688" cy="103280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CB2B8277-A661-499A-BCC2-AC8CC78F07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9218" y="4850995"/>
            <a:ext cx="190688" cy="110908"/>
          </a:xfrm>
          <a:prstGeom prst="rect">
            <a:avLst/>
          </a:prstGeom>
        </p:spPr>
      </p:pic>
      <p:pic>
        <p:nvPicPr>
          <p:cNvPr id="480" name="Picture 479">
            <a:extLst>
              <a:ext uri="{FF2B5EF4-FFF2-40B4-BE49-F238E27FC236}">
                <a16:creationId xmlns:a16="http://schemas.microsoft.com/office/drawing/2014/main" id="{8C3DC22F-6042-4DD3-A06B-269C616738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781" y="4854810"/>
            <a:ext cx="190688" cy="103280"/>
          </a:xfrm>
          <a:prstGeom prst="rect">
            <a:avLst/>
          </a:prstGeom>
        </p:spPr>
      </p:pic>
      <p:sp>
        <p:nvSpPr>
          <p:cNvPr id="481" name="Rectangle 480">
            <a:extLst>
              <a:ext uri="{FF2B5EF4-FFF2-40B4-BE49-F238E27FC236}">
                <a16:creationId xmlns:a16="http://schemas.microsoft.com/office/drawing/2014/main" id="{4F0F7D8A-FA18-44A4-8973-F2D50B9A7BC2}"/>
              </a:ext>
            </a:extLst>
          </p:cNvPr>
          <p:cNvSpPr/>
          <p:nvPr/>
        </p:nvSpPr>
        <p:spPr>
          <a:xfrm>
            <a:off x="1781564" y="4749900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31F3E097-943D-4F27-AFE1-A94111C9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7008" y="5012810"/>
            <a:ext cx="192010" cy="109899"/>
          </a:xfrm>
          <a:prstGeom prst="rect">
            <a:avLst/>
          </a:prstGeom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E9AA2A0F-BB54-41FB-B135-A9378BDF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9109" y="5126594"/>
            <a:ext cx="192010" cy="109899"/>
          </a:xfrm>
          <a:prstGeom prst="rect">
            <a:avLst/>
          </a:prstGeom>
        </p:spPr>
      </p:pic>
      <p:pic>
        <p:nvPicPr>
          <p:cNvPr id="484" name="Picture 483">
            <a:extLst>
              <a:ext uri="{FF2B5EF4-FFF2-40B4-BE49-F238E27FC236}">
                <a16:creationId xmlns:a16="http://schemas.microsoft.com/office/drawing/2014/main" id="{8E01136E-28C9-4A64-B6C8-CBC27BEE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0501" y="5012810"/>
            <a:ext cx="192010" cy="109899"/>
          </a:xfrm>
          <a:prstGeom prst="rect">
            <a:avLst/>
          </a:prstGeom>
        </p:spPr>
      </p:pic>
      <p:pic>
        <p:nvPicPr>
          <p:cNvPr id="485" name="Picture 484">
            <a:extLst>
              <a:ext uri="{FF2B5EF4-FFF2-40B4-BE49-F238E27FC236}">
                <a16:creationId xmlns:a16="http://schemas.microsoft.com/office/drawing/2014/main" id="{6730EDB8-C22B-4B39-9A4F-04B069E8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4161" y="5012810"/>
            <a:ext cx="192010" cy="109899"/>
          </a:xfrm>
          <a:prstGeom prst="rect">
            <a:avLst/>
          </a:prstGeom>
        </p:spPr>
      </p:pic>
      <p:pic>
        <p:nvPicPr>
          <p:cNvPr id="486" name="Picture 485">
            <a:extLst>
              <a:ext uri="{FF2B5EF4-FFF2-40B4-BE49-F238E27FC236}">
                <a16:creationId xmlns:a16="http://schemas.microsoft.com/office/drawing/2014/main" id="{AEA0F3C5-13AE-46DC-BC07-C0B3B192E7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2220" y="5126594"/>
            <a:ext cx="192010" cy="109899"/>
          </a:xfrm>
          <a:prstGeom prst="rect">
            <a:avLst/>
          </a:prstGeom>
        </p:spPr>
      </p:pic>
      <p:pic>
        <p:nvPicPr>
          <p:cNvPr id="487" name="Picture 486">
            <a:extLst>
              <a:ext uri="{FF2B5EF4-FFF2-40B4-BE49-F238E27FC236}">
                <a16:creationId xmlns:a16="http://schemas.microsoft.com/office/drawing/2014/main" id="{421A5548-E78D-4255-B6C8-7E70FE6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3776" y="5126594"/>
            <a:ext cx="192010" cy="109899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EAAF224E-01E8-475F-B912-352DCBC0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7331" y="5012810"/>
            <a:ext cx="192010" cy="109899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E230B4BB-64F0-48A0-A01C-D52AADEA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1553" y="5126594"/>
            <a:ext cx="192010" cy="109899"/>
          </a:xfrm>
          <a:prstGeom prst="rect">
            <a:avLst/>
          </a:prstGeom>
        </p:spPr>
      </p:pic>
      <p:pic>
        <p:nvPicPr>
          <p:cNvPr id="490" name="Picture 489">
            <a:extLst>
              <a:ext uri="{FF2B5EF4-FFF2-40B4-BE49-F238E27FC236}">
                <a16:creationId xmlns:a16="http://schemas.microsoft.com/office/drawing/2014/main" id="{399C682D-346C-4862-A220-B7AA390A68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0664" y="5126594"/>
            <a:ext cx="192010" cy="109899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BDFDB947-209F-48C3-9E6F-43DB6ACB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8989" y="5012810"/>
            <a:ext cx="192010" cy="109899"/>
          </a:xfrm>
          <a:prstGeom prst="rect">
            <a:avLst/>
          </a:prstGeom>
        </p:spPr>
      </p:pic>
      <p:sp>
        <p:nvSpPr>
          <p:cNvPr id="492" name="Rectangle 491">
            <a:extLst>
              <a:ext uri="{FF2B5EF4-FFF2-40B4-BE49-F238E27FC236}">
                <a16:creationId xmlns:a16="http://schemas.microsoft.com/office/drawing/2014/main" id="{F0F5A424-E045-445A-9EB2-DAB1BD171F4A}"/>
              </a:ext>
            </a:extLst>
          </p:cNvPr>
          <p:cNvSpPr/>
          <p:nvPr/>
        </p:nvSpPr>
        <p:spPr>
          <a:xfrm>
            <a:off x="1781564" y="501086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3" name="Picture 492">
            <a:extLst>
              <a:ext uri="{FF2B5EF4-FFF2-40B4-BE49-F238E27FC236}">
                <a16:creationId xmlns:a16="http://schemas.microsoft.com/office/drawing/2014/main" id="{423EE2B2-575D-490F-9594-C30D1F59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4596" y="5275882"/>
            <a:ext cx="189099" cy="109715"/>
          </a:xfrm>
          <a:prstGeom prst="rect">
            <a:avLst/>
          </a:prstGeom>
        </p:spPr>
      </p:pic>
      <p:pic>
        <p:nvPicPr>
          <p:cNvPr id="494" name="Picture 493">
            <a:extLst>
              <a:ext uri="{FF2B5EF4-FFF2-40B4-BE49-F238E27FC236}">
                <a16:creationId xmlns:a16="http://schemas.microsoft.com/office/drawing/2014/main" id="{C6EC23C8-F7BE-440D-ACB1-AB243164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1564" y="5383223"/>
            <a:ext cx="189099" cy="109715"/>
          </a:xfrm>
          <a:prstGeom prst="rect">
            <a:avLst/>
          </a:prstGeom>
        </p:spPr>
      </p:pic>
      <p:pic>
        <p:nvPicPr>
          <p:cNvPr id="495" name="Picture 494">
            <a:extLst>
              <a:ext uri="{FF2B5EF4-FFF2-40B4-BE49-F238E27FC236}">
                <a16:creationId xmlns:a16="http://schemas.microsoft.com/office/drawing/2014/main" id="{EFF621DD-1371-435C-8CB3-882D338290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8995" y="5275882"/>
            <a:ext cx="189099" cy="109715"/>
          </a:xfrm>
          <a:prstGeom prst="rect">
            <a:avLst/>
          </a:prstGeom>
        </p:spPr>
      </p:pic>
      <p:pic>
        <p:nvPicPr>
          <p:cNvPr id="496" name="Picture 495">
            <a:extLst>
              <a:ext uri="{FF2B5EF4-FFF2-40B4-BE49-F238E27FC236}">
                <a16:creationId xmlns:a16="http://schemas.microsoft.com/office/drawing/2014/main" id="{5534DB12-F80B-4286-AC05-3C4A809C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2706" y="5383223"/>
            <a:ext cx="189099" cy="109715"/>
          </a:xfrm>
          <a:prstGeom prst="rect">
            <a:avLst/>
          </a:prstGeom>
        </p:spPr>
      </p:pic>
      <p:pic>
        <p:nvPicPr>
          <p:cNvPr id="497" name="Picture 496">
            <a:extLst>
              <a:ext uri="{FF2B5EF4-FFF2-40B4-BE49-F238E27FC236}">
                <a16:creationId xmlns:a16="http://schemas.microsoft.com/office/drawing/2014/main" id="{92321EA0-60F7-4508-816C-B5FC846E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2325" y="5383223"/>
            <a:ext cx="189099" cy="109715"/>
          </a:xfrm>
          <a:prstGeom prst="rect">
            <a:avLst/>
          </a:prstGeom>
        </p:spPr>
      </p:pic>
      <p:pic>
        <p:nvPicPr>
          <p:cNvPr id="498" name="Picture 497">
            <a:extLst>
              <a:ext uri="{FF2B5EF4-FFF2-40B4-BE49-F238E27FC236}">
                <a16:creationId xmlns:a16="http://schemas.microsoft.com/office/drawing/2014/main" id="{5884726D-C510-45BB-AD45-5E9DF566C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944" y="5383223"/>
            <a:ext cx="189099" cy="109715"/>
          </a:xfrm>
          <a:prstGeom prst="rect">
            <a:avLst/>
          </a:prstGeom>
        </p:spPr>
      </p:pic>
      <p:pic>
        <p:nvPicPr>
          <p:cNvPr id="499" name="Picture 498">
            <a:extLst>
              <a:ext uri="{FF2B5EF4-FFF2-40B4-BE49-F238E27FC236}">
                <a16:creationId xmlns:a16="http://schemas.microsoft.com/office/drawing/2014/main" id="{A2A68C26-30E2-472A-AE99-5F4C4B0D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792" y="5275882"/>
            <a:ext cx="189099" cy="109715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876382FA-BB9C-4F5B-B97D-0BEE4DFB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393" y="5271830"/>
            <a:ext cx="189099" cy="117818"/>
          </a:xfrm>
          <a:prstGeom prst="rect">
            <a:avLst/>
          </a:prstGeom>
        </p:spPr>
      </p:pic>
      <p:pic>
        <p:nvPicPr>
          <p:cNvPr id="501" name="Picture 500">
            <a:extLst>
              <a:ext uri="{FF2B5EF4-FFF2-40B4-BE49-F238E27FC236}">
                <a16:creationId xmlns:a16="http://schemas.microsoft.com/office/drawing/2014/main" id="{FE035382-DB4D-481A-B3E6-7F925E1C4F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087" y="5383223"/>
            <a:ext cx="189099" cy="109715"/>
          </a:xfrm>
          <a:prstGeom prst="rect">
            <a:avLst/>
          </a:prstGeom>
        </p:spPr>
      </p:pic>
      <p:pic>
        <p:nvPicPr>
          <p:cNvPr id="502" name="Picture 501">
            <a:extLst>
              <a:ext uri="{FF2B5EF4-FFF2-40B4-BE49-F238E27FC236}">
                <a16:creationId xmlns:a16="http://schemas.microsoft.com/office/drawing/2014/main" id="{C19FC1A2-75C4-40A8-809A-13700C1D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2192" y="5275882"/>
            <a:ext cx="189099" cy="109715"/>
          </a:xfrm>
          <a:prstGeom prst="rect">
            <a:avLst/>
          </a:prstGeom>
        </p:spPr>
      </p:pic>
      <p:sp>
        <p:nvSpPr>
          <p:cNvPr id="503" name="Rectangle 502">
            <a:extLst>
              <a:ext uri="{FF2B5EF4-FFF2-40B4-BE49-F238E27FC236}">
                <a16:creationId xmlns:a16="http://schemas.microsoft.com/office/drawing/2014/main" id="{47375D99-C65B-45B2-9BAC-095EC0DB8993}"/>
              </a:ext>
            </a:extLst>
          </p:cNvPr>
          <p:cNvSpPr/>
          <p:nvPr/>
        </p:nvSpPr>
        <p:spPr>
          <a:xfrm>
            <a:off x="1797213" y="52868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4" name="Picture 503">
            <a:extLst>
              <a:ext uri="{FF2B5EF4-FFF2-40B4-BE49-F238E27FC236}">
                <a16:creationId xmlns:a16="http://schemas.microsoft.com/office/drawing/2014/main" id="{987CD8D5-4A43-49C1-91D2-32390858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492" y="5551053"/>
            <a:ext cx="192010" cy="86540"/>
          </a:xfrm>
          <a:prstGeom prst="rect">
            <a:avLst/>
          </a:prstGeom>
        </p:spPr>
      </p:pic>
      <p:pic>
        <p:nvPicPr>
          <p:cNvPr id="505" name="Picture 504">
            <a:extLst>
              <a:ext uri="{FF2B5EF4-FFF2-40B4-BE49-F238E27FC236}">
                <a16:creationId xmlns:a16="http://schemas.microsoft.com/office/drawing/2014/main" id="{40D931BD-17D6-47A3-9D02-ACBAA22F39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4520" y="5551053"/>
            <a:ext cx="192010" cy="86540"/>
          </a:xfrm>
          <a:prstGeom prst="rect">
            <a:avLst/>
          </a:prstGeom>
        </p:spPr>
      </p:pic>
      <p:pic>
        <p:nvPicPr>
          <p:cNvPr id="506" name="Picture 505">
            <a:extLst>
              <a:ext uri="{FF2B5EF4-FFF2-40B4-BE49-F238E27FC236}">
                <a16:creationId xmlns:a16="http://schemas.microsoft.com/office/drawing/2014/main" id="{8B5E5658-F879-4F0B-B412-0270B1224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9595" y="5641043"/>
            <a:ext cx="192010" cy="86540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30C46294-5319-412E-8E5E-0CD6DC5A81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0843" y="5551053"/>
            <a:ext cx="192010" cy="86540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D5E87254-13A0-4A6E-A403-797B838877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2863" y="5641043"/>
            <a:ext cx="192010" cy="86540"/>
          </a:xfrm>
          <a:prstGeom prst="rect">
            <a:avLst/>
          </a:prstGeom>
        </p:spPr>
      </p:pic>
      <p:pic>
        <p:nvPicPr>
          <p:cNvPr id="509" name="Picture 508">
            <a:extLst>
              <a:ext uri="{FF2B5EF4-FFF2-40B4-BE49-F238E27FC236}">
                <a16:creationId xmlns:a16="http://schemas.microsoft.com/office/drawing/2014/main" id="{DA8EC7C0-23C3-4FF0-B93C-E2044B199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7286" y="5641043"/>
            <a:ext cx="192010" cy="86540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9D323249-C21F-46FF-B49B-84D029B0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4017" y="5641043"/>
            <a:ext cx="192010" cy="86540"/>
          </a:xfrm>
          <a:prstGeom prst="rect">
            <a:avLst/>
          </a:prstGeom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DF1FB027-23A9-4B35-B8D0-F23F9280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8439" y="5641043"/>
            <a:ext cx="192010" cy="86540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6B6597C8-3FB3-4B3A-A6F6-E740F1590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8195" y="5547856"/>
            <a:ext cx="192010" cy="92932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C4F71154-416D-4F8F-82BE-11FB9450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7167" y="5547856"/>
            <a:ext cx="192010" cy="92932"/>
          </a:xfrm>
          <a:prstGeom prst="rect">
            <a:avLst/>
          </a:prstGeom>
        </p:spPr>
      </p:pic>
      <p:sp>
        <p:nvSpPr>
          <p:cNvPr id="514" name="Rectangle 513">
            <a:extLst>
              <a:ext uri="{FF2B5EF4-FFF2-40B4-BE49-F238E27FC236}">
                <a16:creationId xmlns:a16="http://schemas.microsoft.com/office/drawing/2014/main" id="{A62273D4-15F0-488D-B5C7-7DA09A9F7668}"/>
              </a:ext>
            </a:extLst>
          </p:cNvPr>
          <p:cNvSpPr/>
          <p:nvPr/>
        </p:nvSpPr>
        <p:spPr>
          <a:xfrm>
            <a:off x="1781564" y="5562270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" name="Picture 514">
            <a:extLst>
              <a:ext uri="{FF2B5EF4-FFF2-40B4-BE49-F238E27FC236}">
                <a16:creationId xmlns:a16="http://schemas.microsoft.com/office/drawing/2014/main" id="{6A126DC5-CEB6-4B25-AC10-024CD445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4579" y="5922785"/>
            <a:ext cx="188435" cy="150059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DB90A6F1-94DC-40B2-9736-0229D1A14A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2025" y="5920373"/>
            <a:ext cx="188435" cy="150059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3124362E-A295-4C97-8287-FFA9569E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5541" y="5769237"/>
            <a:ext cx="188435" cy="150059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929B3439-57A1-445D-83E6-DB869984D3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2394" y="5769237"/>
            <a:ext cx="188435" cy="150059"/>
          </a:xfrm>
          <a:prstGeom prst="rect">
            <a:avLst/>
          </a:prstGeom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CBF6991D-7213-4BC9-80F1-3253353F40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1578" y="5918238"/>
            <a:ext cx="188435" cy="150059"/>
          </a:xfrm>
          <a:prstGeom prst="rect">
            <a:avLst/>
          </a:prstGeom>
        </p:spPr>
      </p:pic>
      <p:pic>
        <p:nvPicPr>
          <p:cNvPr id="520" name="Picture 519">
            <a:extLst>
              <a:ext uri="{FF2B5EF4-FFF2-40B4-BE49-F238E27FC236}">
                <a16:creationId xmlns:a16="http://schemas.microsoft.com/office/drawing/2014/main" id="{BCC19D83-CBC5-4736-BA2F-009C6D6EE9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6199" y="5925818"/>
            <a:ext cx="188435" cy="150059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9A0E87CF-38B7-4B50-8C97-69416897B4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3291" y="5769237"/>
            <a:ext cx="188435" cy="150059"/>
          </a:xfrm>
          <a:prstGeom prst="rect">
            <a:avLst/>
          </a:prstGeom>
        </p:spPr>
      </p:pic>
      <p:pic>
        <p:nvPicPr>
          <p:cNvPr id="522" name="Picture 521">
            <a:extLst>
              <a:ext uri="{FF2B5EF4-FFF2-40B4-BE49-F238E27FC236}">
                <a16:creationId xmlns:a16="http://schemas.microsoft.com/office/drawing/2014/main" id="{B22CF912-1C20-4CEA-BCA7-DDDD46BBA0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7843" y="5769237"/>
            <a:ext cx="188435" cy="150059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8C25A840-64FB-4B6C-83B7-57F26A7CED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2583" y="5929516"/>
            <a:ext cx="188435" cy="150059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674FDFEA-36B7-47C4-B1C0-BDCE6665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739" y="5763697"/>
            <a:ext cx="188435" cy="161142"/>
          </a:xfrm>
          <a:prstGeom prst="rect">
            <a:avLst/>
          </a:prstGeom>
        </p:spPr>
      </p:pic>
      <p:sp>
        <p:nvSpPr>
          <p:cNvPr id="525" name="Rectangle 524">
            <a:extLst>
              <a:ext uri="{FF2B5EF4-FFF2-40B4-BE49-F238E27FC236}">
                <a16:creationId xmlns:a16="http://schemas.microsoft.com/office/drawing/2014/main" id="{BF4CEAAA-2A0E-4A21-B0F0-8FBC45AA585D}"/>
              </a:ext>
            </a:extLst>
          </p:cNvPr>
          <p:cNvSpPr/>
          <p:nvPr/>
        </p:nvSpPr>
        <p:spPr>
          <a:xfrm>
            <a:off x="1781563" y="580123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6" name="Picture 525">
            <a:extLst>
              <a:ext uri="{FF2B5EF4-FFF2-40B4-BE49-F238E27FC236}">
                <a16:creationId xmlns:a16="http://schemas.microsoft.com/office/drawing/2014/main" id="{69DEAEEB-456B-4A73-9D0A-167B5B70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9767" y="6178737"/>
            <a:ext cx="191468" cy="108891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C84200CC-716C-41C7-A486-F871389A10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5053" y="6188018"/>
            <a:ext cx="191468" cy="90331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B7CDC1AC-A986-4F9D-93D8-91A47940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7409" y="6178737"/>
            <a:ext cx="191468" cy="108891"/>
          </a:xfrm>
          <a:prstGeom prst="rect">
            <a:avLst/>
          </a:prstGeom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90843996-A732-41DF-BF87-8855A9CF8F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2126" y="6178737"/>
            <a:ext cx="191468" cy="108891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81ED90A7-E1A9-4B68-8C79-8BD6130E3F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4484" y="6178737"/>
            <a:ext cx="191468" cy="108891"/>
          </a:xfrm>
          <a:prstGeom prst="rect">
            <a:avLst/>
          </a:pr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9C654829-EEE7-4E2F-A349-5D70F1C34B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6447" y="6099122"/>
            <a:ext cx="191468" cy="90331"/>
          </a:xfrm>
          <a:prstGeom prst="rect">
            <a:avLst/>
          </a:prstGeom>
        </p:spPr>
      </p:pic>
      <p:pic>
        <p:nvPicPr>
          <p:cNvPr id="532" name="Picture 531">
            <a:extLst>
              <a:ext uri="{FF2B5EF4-FFF2-40B4-BE49-F238E27FC236}">
                <a16:creationId xmlns:a16="http://schemas.microsoft.com/office/drawing/2014/main" id="{78F7A44B-8F3E-4095-8995-3DA7C047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2362" y="6089841"/>
            <a:ext cx="191468" cy="108891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4A4EDD3C-ED4F-4FA0-9828-0A5446F2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9529" y="6089841"/>
            <a:ext cx="191468" cy="108891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659135AC-41F6-47D0-8237-B9562660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1396" y="6099122"/>
            <a:ext cx="191468" cy="90331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B182C494-99A1-4CF1-9918-194E9BF269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2507" y="6092634"/>
            <a:ext cx="191468" cy="108891"/>
          </a:xfrm>
          <a:prstGeom prst="rect">
            <a:avLst/>
          </a:prstGeom>
        </p:spPr>
      </p:pic>
      <p:sp>
        <p:nvSpPr>
          <p:cNvPr id="536" name="Rectangle 535">
            <a:extLst>
              <a:ext uri="{FF2B5EF4-FFF2-40B4-BE49-F238E27FC236}">
                <a16:creationId xmlns:a16="http://schemas.microsoft.com/office/drawing/2014/main" id="{2E699A63-487D-4A5D-A281-EE75EDC8FB62}"/>
              </a:ext>
            </a:extLst>
          </p:cNvPr>
          <p:cNvSpPr/>
          <p:nvPr/>
        </p:nvSpPr>
        <p:spPr>
          <a:xfrm>
            <a:off x="1781564" y="6106482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E1C56-FF32-4415-AE8D-4FD656D67F50}"/>
              </a:ext>
            </a:extLst>
          </p:cNvPr>
          <p:cNvSpPr/>
          <p:nvPr/>
        </p:nvSpPr>
        <p:spPr>
          <a:xfrm>
            <a:off x="334527" y="45719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903E2234-63BE-4F4D-A46B-C4A807A5851A}"/>
              </a:ext>
            </a:extLst>
          </p:cNvPr>
          <p:cNvSpPr/>
          <p:nvPr/>
        </p:nvSpPr>
        <p:spPr>
          <a:xfrm>
            <a:off x="1724666" y="459910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7DBA7EB6-5795-4CEB-AA11-6E42702B5AF7}"/>
              </a:ext>
            </a:extLst>
          </p:cNvPr>
          <p:cNvSpPr/>
          <p:nvPr/>
        </p:nvSpPr>
        <p:spPr>
          <a:xfrm>
            <a:off x="375737" y="352058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D9FCCC66-0D9F-4238-9E5B-6E6BEE4EDA2A}"/>
              </a:ext>
            </a:extLst>
          </p:cNvPr>
          <p:cNvSpPr/>
          <p:nvPr/>
        </p:nvSpPr>
        <p:spPr>
          <a:xfrm>
            <a:off x="1714653" y="3569892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1" name="Picture 540">
            <a:extLst>
              <a:ext uri="{FF2B5EF4-FFF2-40B4-BE49-F238E27FC236}">
                <a16:creationId xmlns:a16="http://schemas.microsoft.com/office/drawing/2014/main" id="{725E7FB2-3750-4C12-AF1C-963EA28A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7952" y="3570389"/>
            <a:ext cx="187810" cy="116643"/>
          </a:xfrm>
          <a:prstGeom prst="rect">
            <a:avLst/>
          </a:prstGeom>
        </p:spPr>
      </p:pic>
      <p:pic>
        <p:nvPicPr>
          <p:cNvPr id="542" name="Picture 541">
            <a:extLst>
              <a:ext uri="{FF2B5EF4-FFF2-40B4-BE49-F238E27FC236}">
                <a16:creationId xmlns:a16="http://schemas.microsoft.com/office/drawing/2014/main" id="{2FF2EE8E-7A68-4843-9D84-3CCE73CC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3995" y="3582759"/>
            <a:ext cx="187810" cy="103682"/>
          </a:xfrm>
          <a:prstGeom prst="rect">
            <a:avLst/>
          </a:prstGeom>
        </p:spPr>
      </p:pic>
      <p:pic>
        <p:nvPicPr>
          <p:cNvPr id="543" name="Picture 542">
            <a:extLst>
              <a:ext uri="{FF2B5EF4-FFF2-40B4-BE49-F238E27FC236}">
                <a16:creationId xmlns:a16="http://schemas.microsoft.com/office/drawing/2014/main" id="{A36DB5BE-5F8A-4289-9D42-0ED85703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5116" y="3658162"/>
            <a:ext cx="187810" cy="116643"/>
          </a:xfrm>
          <a:prstGeom prst="rect">
            <a:avLst/>
          </a:prstGeom>
        </p:spPr>
      </p:pic>
      <p:pic>
        <p:nvPicPr>
          <p:cNvPr id="544" name="Picture 543">
            <a:extLst>
              <a:ext uri="{FF2B5EF4-FFF2-40B4-BE49-F238E27FC236}">
                <a16:creationId xmlns:a16="http://schemas.microsoft.com/office/drawing/2014/main" id="{95D2EE4A-BD7A-4907-AD87-DCDEA85B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8646" y="3662585"/>
            <a:ext cx="187810" cy="116643"/>
          </a:xfrm>
          <a:prstGeom prst="rect">
            <a:avLst/>
          </a:prstGeom>
        </p:spPr>
      </p:pic>
      <p:pic>
        <p:nvPicPr>
          <p:cNvPr id="545" name="Picture 544">
            <a:extLst>
              <a:ext uri="{FF2B5EF4-FFF2-40B4-BE49-F238E27FC236}">
                <a16:creationId xmlns:a16="http://schemas.microsoft.com/office/drawing/2014/main" id="{DD109E95-7373-48B3-831C-C1D7BAADF9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6692" y="3670535"/>
            <a:ext cx="187810" cy="116643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0BB27195-6CF9-4B94-8E5B-A28F013A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8777" y="3574589"/>
            <a:ext cx="187810" cy="116643"/>
          </a:xfrm>
          <a:prstGeom prst="rect">
            <a:avLst/>
          </a:prstGeom>
        </p:spPr>
      </p:pic>
      <p:pic>
        <p:nvPicPr>
          <p:cNvPr id="547" name="Picture 546">
            <a:extLst>
              <a:ext uri="{FF2B5EF4-FFF2-40B4-BE49-F238E27FC236}">
                <a16:creationId xmlns:a16="http://schemas.microsoft.com/office/drawing/2014/main" id="{578D7E69-591B-48BB-9BC3-9B00FE74A4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441" y="3571567"/>
            <a:ext cx="187810" cy="116643"/>
          </a:xfrm>
          <a:prstGeom prst="rect">
            <a:avLst/>
          </a:prstGeom>
        </p:spPr>
      </p:pic>
      <p:pic>
        <p:nvPicPr>
          <p:cNvPr id="548" name="Picture 547">
            <a:extLst>
              <a:ext uri="{FF2B5EF4-FFF2-40B4-BE49-F238E27FC236}">
                <a16:creationId xmlns:a16="http://schemas.microsoft.com/office/drawing/2014/main" id="{EE84F932-0ED6-4F1C-9030-74232AE8DD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6381" y="3562137"/>
            <a:ext cx="187810" cy="116643"/>
          </a:xfrm>
          <a:prstGeom prst="rect">
            <a:avLst/>
          </a:prstGeom>
        </p:spPr>
      </p:pic>
      <p:sp>
        <p:nvSpPr>
          <p:cNvPr id="549" name="hameem">
            <a:extLst>
              <a:ext uri="{FF2B5EF4-FFF2-40B4-BE49-F238E27FC236}">
                <a16:creationId xmlns:a16="http://schemas.microsoft.com/office/drawing/2014/main" id="{E95B764E-FD90-4A22-945C-C1705D5315DF}"/>
              </a:ext>
            </a:extLst>
          </p:cNvPr>
          <p:cNvSpPr/>
          <p:nvPr/>
        </p:nvSpPr>
        <p:spPr>
          <a:xfrm>
            <a:off x="3203547" y="3561550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0" name="Picture 549">
            <a:extLst>
              <a:ext uri="{FF2B5EF4-FFF2-40B4-BE49-F238E27FC236}">
                <a16:creationId xmlns:a16="http://schemas.microsoft.com/office/drawing/2014/main" id="{760847FC-B584-4417-951B-E68256367B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8149" y="3669429"/>
            <a:ext cx="187810" cy="104713"/>
          </a:xfrm>
          <a:prstGeom prst="rect">
            <a:avLst/>
          </a:prstGeom>
        </p:spPr>
      </p:pic>
      <p:pic>
        <p:nvPicPr>
          <p:cNvPr id="551" name="Picture 550">
            <a:extLst>
              <a:ext uri="{FF2B5EF4-FFF2-40B4-BE49-F238E27FC236}">
                <a16:creationId xmlns:a16="http://schemas.microsoft.com/office/drawing/2014/main" id="{015D60D1-D16C-44A2-812E-AE4EF51919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1478" y="3672377"/>
            <a:ext cx="187810" cy="104713"/>
          </a:xfrm>
          <a:prstGeom prst="rect">
            <a:avLst/>
          </a:prstGeom>
        </p:spPr>
      </p:pic>
      <p:pic>
        <p:nvPicPr>
          <p:cNvPr id="552" name="Picture 551">
            <a:extLst>
              <a:ext uri="{FF2B5EF4-FFF2-40B4-BE49-F238E27FC236}">
                <a16:creationId xmlns:a16="http://schemas.microsoft.com/office/drawing/2014/main" id="{BF7747EF-2A96-4A34-BD6D-8BE07576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3984" y="3835050"/>
            <a:ext cx="186592" cy="143965"/>
          </a:xfrm>
          <a:prstGeom prst="rect">
            <a:avLst/>
          </a:prstGeom>
        </p:spPr>
      </p:pic>
      <p:pic>
        <p:nvPicPr>
          <p:cNvPr id="553" name="Picture 552">
            <a:extLst>
              <a:ext uri="{FF2B5EF4-FFF2-40B4-BE49-F238E27FC236}">
                <a16:creationId xmlns:a16="http://schemas.microsoft.com/office/drawing/2014/main" id="{172B9E2F-BA06-47CF-A7CC-9BB5515B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8434" y="3837315"/>
            <a:ext cx="186592" cy="143965"/>
          </a:xfrm>
          <a:prstGeom prst="rect">
            <a:avLst/>
          </a:prstGeom>
        </p:spPr>
      </p:pic>
      <p:pic>
        <p:nvPicPr>
          <p:cNvPr id="554" name="Picture 553">
            <a:extLst>
              <a:ext uri="{FF2B5EF4-FFF2-40B4-BE49-F238E27FC236}">
                <a16:creationId xmlns:a16="http://schemas.microsoft.com/office/drawing/2014/main" id="{676AA2ED-3275-4AC6-A534-45F3FBE2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6504" y="3972195"/>
            <a:ext cx="186592" cy="143965"/>
          </a:xfrm>
          <a:prstGeom prst="rect">
            <a:avLst/>
          </a:prstGeom>
        </p:spPr>
      </p:pic>
      <p:pic>
        <p:nvPicPr>
          <p:cNvPr id="555" name="Picture 554">
            <a:extLst>
              <a:ext uri="{FF2B5EF4-FFF2-40B4-BE49-F238E27FC236}">
                <a16:creationId xmlns:a16="http://schemas.microsoft.com/office/drawing/2014/main" id="{00DCBEE1-FCF1-42F1-9A79-9D92D80F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226" y="3979825"/>
            <a:ext cx="186592" cy="143965"/>
          </a:xfrm>
          <a:prstGeom prst="rect">
            <a:avLst/>
          </a:prstGeom>
        </p:spPr>
      </p:pic>
      <p:pic>
        <p:nvPicPr>
          <p:cNvPr id="556" name="Picture 555">
            <a:extLst>
              <a:ext uri="{FF2B5EF4-FFF2-40B4-BE49-F238E27FC236}">
                <a16:creationId xmlns:a16="http://schemas.microsoft.com/office/drawing/2014/main" id="{8E055282-D722-4720-8861-18B2EC7273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3651" y="3836137"/>
            <a:ext cx="186592" cy="143965"/>
          </a:xfrm>
          <a:prstGeom prst="rect">
            <a:avLst/>
          </a:prstGeom>
        </p:spPr>
      </p:pic>
      <p:pic>
        <p:nvPicPr>
          <p:cNvPr id="557" name="Picture 556">
            <a:extLst>
              <a:ext uri="{FF2B5EF4-FFF2-40B4-BE49-F238E27FC236}">
                <a16:creationId xmlns:a16="http://schemas.microsoft.com/office/drawing/2014/main" id="{481B90B4-E79A-4941-9AD8-30D9DB1D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2602" y="3967833"/>
            <a:ext cx="186592" cy="129241"/>
          </a:xfrm>
          <a:prstGeom prst="rect">
            <a:avLst/>
          </a:prstGeom>
        </p:spPr>
      </p:pic>
      <p:pic>
        <p:nvPicPr>
          <p:cNvPr id="558" name="Picture 557">
            <a:extLst>
              <a:ext uri="{FF2B5EF4-FFF2-40B4-BE49-F238E27FC236}">
                <a16:creationId xmlns:a16="http://schemas.microsoft.com/office/drawing/2014/main" id="{9ADB7A64-734B-41E0-8481-7DBE882158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8486" y="3967469"/>
            <a:ext cx="186592" cy="143965"/>
          </a:xfrm>
          <a:prstGeom prst="rect">
            <a:avLst/>
          </a:prstGeom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id="{1200E532-FD71-42A0-9B43-9EAC0C47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4522" y="3961884"/>
            <a:ext cx="186592" cy="154600"/>
          </a:xfrm>
          <a:prstGeom prst="rect">
            <a:avLst/>
          </a:prstGeom>
        </p:spPr>
      </p:pic>
      <p:pic>
        <p:nvPicPr>
          <p:cNvPr id="560" name="Picture 559">
            <a:extLst>
              <a:ext uri="{FF2B5EF4-FFF2-40B4-BE49-F238E27FC236}">
                <a16:creationId xmlns:a16="http://schemas.microsoft.com/office/drawing/2014/main" id="{F2E8E446-E930-4652-8048-B88D0DFF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6438" y="3839047"/>
            <a:ext cx="186592" cy="143965"/>
          </a:xfrm>
          <a:prstGeom prst="rect">
            <a:avLst/>
          </a:prstGeom>
        </p:spPr>
      </p:pic>
      <p:pic>
        <p:nvPicPr>
          <p:cNvPr id="561" name="Picture 560">
            <a:extLst>
              <a:ext uri="{FF2B5EF4-FFF2-40B4-BE49-F238E27FC236}">
                <a16:creationId xmlns:a16="http://schemas.microsoft.com/office/drawing/2014/main" id="{08AD0CBA-4E01-44A1-A41D-D5A368527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9575" y="3840490"/>
            <a:ext cx="186592" cy="129241"/>
          </a:xfrm>
          <a:prstGeom prst="rect">
            <a:avLst/>
          </a:prstGeom>
        </p:spPr>
      </p:pic>
      <p:sp>
        <p:nvSpPr>
          <p:cNvPr id="562" name="Rectangle 561">
            <a:extLst>
              <a:ext uri="{FF2B5EF4-FFF2-40B4-BE49-F238E27FC236}">
                <a16:creationId xmlns:a16="http://schemas.microsoft.com/office/drawing/2014/main" id="{4AE9D67A-33AD-4DDB-971F-B6DAEBF3D409}"/>
              </a:ext>
            </a:extLst>
          </p:cNvPr>
          <p:cNvSpPr/>
          <p:nvPr/>
        </p:nvSpPr>
        <p:spPr>
          <a:xfrm>
            <a:off x="3203547" y="38554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" name="Picture 562">
            <a:extLst>
              <a:ext uri="{FF2B5EF4-FFF2-40B4-BE49-F238E27FC236}">
                <a16:creationId xmlns:a16="http://schemas.microsoft.com/office/drawing/2014/main" id="{D977B839-3558-4AC5-9784-FEA09D74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4740" y="4143205"/>
            <a:ext cx="177676" cy="109732"/>
          </a:xfrm>
          <a:prstGeom prst="rect">
            <a:avLst/>
          </a:prstGeom>
        </p:spPr>
      </p:pic>
      <p:pic>
        <p:nvPicPr>
          <p:cNvPr id="564" name="Picture 563">
            <a:extLst>
              <a:ext uri="{FF2B5EF4-FFF2-40B4-BE49-F238E27FC236}">
                <a16:creationId xmlns:a16="http://schemas.microsoft.com/office/drawing/2014/main" id="{050BD2B4-9867-43AB-882E-84F853D384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040" y="4135169"/>
            <a:ext cx="177676" cy="109732"/>
          </a:xfrm>
          <a:prstGeom prst="rect">
            <a:avLst/>
          </a:prstGeom>
        </p:spPr>
      </p:pic>
      <p:pic>
        <p:nvPicPr>
          <p:cNvPr id="565" name="Picture 564">
            <a:extLst>
              <a:ext uri="{FF2B5EF4-FFF2-40B4-BE49-F238E27FC236}">
                <a16:creationId xmlns:a16="http://schemas.microsoft.com/office/drawing/2014/main" id="{E3CF6342-F4C0-40BE-BAA0-3E486B57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9969" y="4135169"/>
            <a:ext cx="177676" cy="109732"/>
          </a:xfrm>
          <a:prstGeom prst="rect">
            <a:avLst/>
          </a:prstGeom>
        </p:spPr>
      </p:pic>
      <p:pic>
        <p:nvPicPr>
          <p:cNvPr id="566" name="Picture 565">
            <a:extLst>
              <a:ext uri="{FF2B5EF4-FFF2-40B4-BE49-F238E27FC236}">
                <a16:creationId xmlns:a16="http://schemas.microsoft.com/office/drawing/2014/main" id="{373ED556-A37E-417C-8D5F-CE0522BA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7553" y="4256051"/>
            <a:ext cx="177676" cy="97540"/>
          </a:xfrm>
          <a:prstGeom prst="rect">
            <a:avLst/>
          </a:prstGeom>
        </p:spPr>
      </p:pic>
      <p:pic>
        <p:nvPicPr>
          <p:cNvPr id="567" name="Picture 566">
            <a:extLst>
              <a:ext uri="{FF2B5EF4-FFF2-40B4-BE49-F238E27FC236}">
                <a16:creationId xmlns:a16="http://schemas.microsoft.com/office/drawing/2014/main" id="{7B4E82C5-9CF6-4FF7-9A39-DAD2E61137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413" y="4255565"/>
            <a:ext cx="177676" cy="98510"/>
          </a:xfrm>
          <a:prstGeom prst="rect">
            <a:avLst/>
          </a:prstGeom>
        </p:spPr>
      </p:pic>
      <p:pic>
        <p:nvPicPr>
          <p:cNvPr id="568" name="Picture 567">
            <a:extLst>
              <a:ext uri="{FF2B5EF4-FFF2-40B4-BE49-F238E27FC236}">
                <a16:creationId xmlns:a16="http://schemas.microsoft.com/office/drawing/2014/main" id="{70A72538-6822-4C64-BC85-72F06020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793" y="4249954"/>
            <a:ext cx="177676" cy="109732"/>
          </a:xfrm>
          <a:prstGeom prst="rect">
            <a:avLst/>
          </a:prstGeom>
        </p:spPr>
      </p:pic>
      <p:pic>
        <p:nvPicPr>
          <p:cNvPr id="569" name="Picture 568">
            <a:extLst>
              <a:ext uri="{FF2B5EF4-FFF2-40B4-BE49-F238E27FC236}">
                <a16:creationId xmlns:a16="http://schemas.microsoft.com/office/drawing/2014/main" id="{1BA2A218-405E-4676-8542-F4EB16FA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4240" y="4135169"/>
            <a:ext cx="177676" cy="109732"/>
          </a:xfrm>
          <a:prstGeom prst="rect">
            <a:avLst/>
          </a:prstGeom>
        </p:spPr>
      </p:pic>
      <p:pic>
        <p:nvPicPr>
          <p:cNvPr id="570" name="Picture 569">
            <a:extLst>
              <a:ext uri="{FF2B5EF4-FFF2-40B4-BE49-F238E27FC236}">
                <a16:creationId xmlns:a16="http://schemas.microsoft.com/office/drawing/2014/main" id="{07C29987-2C2A-4448-83C2-5432728C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173" y="4249954"/>
            <a:ext cx="177676" cy="109732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0D25B735-E520-462F-937E-AACDD87C96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035" y="4255565"/>
            <a:ext cx="177676" cy="98510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884C00F7-9E9B-4F78-8BD8-A94221553A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0334" y="4134058"/>
            <a:ext cx="177676" cy="109732"/>
          </a:xfrm>
          <a:prstGeom prst="rect">
            <a:avLst/>
          </a:prstGeom>
        </p:spPr>
      </p:pic>
      <p:sp>
        <p:nvSpPr>
          <p:cNvPr id="573" name="Rectangle 572">
            <a:extLst>
              <a:ext uri="{FF2B5EF4-FFF2-40B4-BE49-F238E27FC236}">
                <a16:creationId xmlns:a16="http://schemas.microsoft.com/office/drawing/2014/main" id="{4B933854-B32C-4DCC-B19B-6D4752DF3C75}"/>
              </a:ext>
            </a:extLst>
          </p:cNvPr>
          <p:cNvSpPr/>
          <p:nvPr/>
        </p:nvSpPr>
        <p:spPr>
          <a:xfrm>
            <a:off x="3203546" y="414896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4" name="Picture 573">
            <a:extLst>
              <a:ext uri="{FF2B5EF4-FFF2-40B4-BE49-F238E27FC236}">
                <a16:creationId xmlns:a16="http://schemas.microsoft.com/office/drawing/2014/main" id="{0D81ED2B-5407-4FAC-B5EB-C7094C19F3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670" y="4429138"/>
            <a:ext cx="191289" cy="110171"/>
          </a:xfrm>
          <a:prstGeom prst="rect">
            <a:avLst/>
          </a:prstGeom>
        </p:spPr>
      </p:pic>
      <p:pic>
        <p:nvPicPr>
          <p:cNvPr id="575" name="Picture 574">
            <a:extLst>
              <a:ext uri="{FF2B5EF4-FFF2-40B4-BE49-F238E27FC236}">
                <a16:creationId xmlns:a16="http://schemas.microsoft.com/office/drawing/2014/main" id="{7660108D-BB1E-4839-88EE-510030F4A3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4867" y="4422461"/>
            <a:ext cx="191289" cy="110171"/>
          </a:xfrm>
          <a:prstGeom prst="rect">
            <a:avLst/>
          </a:prstGeom>
        </p:spPr>
      </p:pic>
      <p:pic>
        <p:nvPicPr>
          <p:cNvPr id="576" name="Picture 575">
            <a:extLst>
              <a:ext uri="{FF2B5EF4-FFF2-40B4-BE49-F238E27FC236}">
                <a16:creationId xmlns:a16="http://schemas.microsoft.com/office/drawing/2014/main" id="{A7BC55FD-B6E4-4368-8B55-1252D5F9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063" y="4422461"/>
            <a:ext cx="191289" cy="110171"/>
          </a:xfrm>
          <a:prstGeom prst="rect">
            <a:avLst/>
          </a:prstGeom>
        </p:spPr>
      </p:pic>
      <p:pic>
        <p:nvPicPr>
          <p:cNvPr id="577" name="Picture 576">
            <a:extLst>
              <a:ext uri="{FF2B5EF4-FFF2-40B4-BE49-F238E27FC236}">
                <a16:creationId xmlns:a16="http://schemas.microsoft.com/office/drawing/2014/main" id="{418675FC-BCB4-4046-92C5-38A717F3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5848" y="4526232"/>
            <a:ext cx="191289" cy="110171"/>
          </a:xfrm>
          <a:prstGeom prst="rect">
            <a:avLst/>
          </a:prstGeom>
        </p:spPr>
      </p:pic>
      <p:pic>
        <p:nvPicPr>
          <p:cNvPr id="578" name="Picture 577">
            <a:extLst>
              <a:ext uri="{FF2B5EF4-FFF2-40B4-BE49-F238E27FC236}">
                <a16:creationId xmlns:a16="http://schemas.microsoft.com/office/drawing/2014/main" id="{74DB41EC-6461-400B-9DD6-FA58433B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1365" y="4526232"/>
            <a:ext cx="191289" cy="110171"/>
          </a:xfrm>
          <a:prstGeom prst="rect">
            <a:avLst/>
          </a:prstGeom>
        </p:spPr>
      </p:pic>
      <p:pic>
        <p:nvPicPr>
          <p:cNvPr id="579" name="Picture 578">
            <a:extLst>
              <a:ext uri="{FF2B5EF4-FFF2-40B4-BE49-F238E27FC236}">
                <a16:creationId xmlns:a16="http://schemas.microsoft.com/office/drawing/2014/main" id="{63DB414C-56DB-4271-BC98-1425C8C6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6879" y="4526232"/>
            <a:ext cx="191289" cy="110171"/>
          </a:xfrm>
          <a:prstGeom prst="rect">
            <a:avLst/>
          </a:prstGeom>
        </p:spPr>
      </p:pic>
      <p:pic>
        <p:nvPicPr>
          <p:cNvPr id="580" name="Picture 579">
            <a:extLst>
              <a:ext uri="{FF2B5EF4-FFF2-40B4-BE49-F238E27FC236}">
                <a16:creationId xmlns:a16="http://schemas.microsoft.com/office/drawing/2014/main" id="{C9EEB26C-81CA-413E-B0D3-B1B7DC09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8607" y="4526232"/>
            <a:ext cx="191289" cy="110171"/>
          </a:xfrm>
          <a:prstGeom prst="rect">
            <a:avLst/>
          </a:prstGeom>
        </p:spPr>
      </p:pic>
      <p:pic>
        <p:nvPicPr>
          <p:cNvPr id="581" name="Picture 580">
            <a:extLst>
              <a:ext uri="{FF2B5EF4-FFF2-40B4-BE49-F238E27FC236}">
                <a16:creationId xmlns:a16="http://schemas.microsoft.com/office/drawing/2014/main" id="{813DF833-CE4A-4F77-8643-78233DAF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4122" y="4526232"/>
            <a:ext cx="191289" cy="110171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A6E47AFC-18BF-46BE-8DAF-EC31EB1B1B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5454" y="4422461"/>
            <a:ext cx="191289" cy="110171"/>
          </a:xfrm>
          <a:prstGeom prst="rect">
            <a:avLst/>
          </a:prstGeom>
        </p:spPr>
      </p:pic>
      <p:pic>
        <p:nvPicPr>
          <p:cNvPr id="583" name="Picture 582">
            <a:extLst>
              <a:ext uri="{FF2B5EF4-FFF2-40B4-BE49-F238E27FC236}">
                <a16:creationId xmlns:a16="http://schemas.microsoft.com/office/drawing/2014/main" id="{2852A328-6810-4ADE-A563-25B2857D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5259" y="4422461"/>
            <a:ext cx="191289" cy="110171"/>
          </a:xfrm>
          <a:prstGeom prst="rect">
            <a:avLst/>
          </a:prstGeom>
        </p:spPr>
      </p:pic>
      <p:sp>
        <p:nvSpPr>
          <p:cNvPr id="584" name="Rectangle 583">
            <a:extLst>
              <a:ext uri="{FF2B5EF4-FFF2-40B4-BE49-F238E27FC236}">
                <a16:creationId xmlns:a16="http://schemas.microsoft.com/office/drawing/2014/main" id="{A60352A6-C760-4D0A-BF14-45CC31306D8B}"/>
              </a:ext>
            </a:extLst>
          </p:cNvPr>
          <p:cNvSpPr/>
          <p:nvPr/>
        </p:nvSpPr>
        <p:spPr>
          <a:xfrm>
            <a:off x="3203547" y="443664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5" name="Picture 584">
            <a:extLst>
              <a:ext uri="{FF2B5EF4-FFF2-40B4-BE49-F238E27FC236}">
                <a16:creationId xmlns:a16="http://schemas.microsoft.com/office/drawing/2014/main" id="{E2EC5DFC-A1C0-4A1D-A0D1-00165FB6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5271" y="4701428"/>
            <a:ext cx="190688" cy="103280"/>
          </a:xfrm>
          <a:prstGeom prst="rect">
            <a:avLst/>
          </a:prstGeom>
        </p:spPr>
      </p:pic>
      <p:pic>
        <p:nvPicPr>
          <p:cNvPr id="586" name="Picture 585">
            <a:extLst>
              <a:ext uri="{FF2B5EF4-FFF2-40B4-BE49-F238E27FC236}">
                <a16:creationId xmlns:a16="http://schemas.microsoft.com/office/drawing/2014/main" id="{988F67CF-DA23-4930-A53F-9C72CEA5DE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2075" y="4816147"/>
            <a:ext cx="190688" cy="103280"/>
          </a:xfrm>
          <a:prstGeom prst="rect">
            <a:avLst/>
          </a:prstGeom>
        </p:spPr>
      </p:pic>
      <p:pic>
        <p:nvPicPr>
          <p:cNvPr id="587" name="Picture 586">
            <a:extLst>
              <a:ext uri="{FF2B5EF4-FFF2-40B4-BE49-F238E27FC236}">
                <a16:creationId xmlns:a16="http://schemas.microsoft.com/office/drawing/2014/main" id="{229AAE26-425B-4C86-99D7-BBE9CB04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2512" y="4817128"/>
            <a:ext cx="190688" cy="103280"/>
          </a:xfrm>
          <a:prstGeom prst="rect">
            <a:avLst/>
          </a:prstGeom>
        </p:spPr>
      </p:pic>
      <p:pic>
        <p:nvPicPr>
          <p:cNvPr id="588" name="Picture 587">
            <a:extLst>
              <a:ext uri="{FF2B5EF4-FFF2-40B4-BE49-F238E27FC236}">
                <a16:creationId xmlns:a16="http://schemas.microsoft.com/office/drawing/2014/main" id="{BED93DA5-7033-4BB1-9079-F3F457F0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1638" y="4816147"/>
            <a:ext cx="190688" cy="103280"/>
          </a:xfrm>
          <a:prstGeom prst="rect">
            <a:avLst/>
          </a:prstGeom>
        </p:spPr>
      </p:pic>
      <p:pic>
        <p:nvPicPr>
          <p:cNvPr id="589" name="Picture 588">
            <a:extLst>
              <a:ext uri="{FF2B5EF4-FFF2-40B4-BE49-F238E27FC236}">
                <a16:creationId xmlns:a16="http://schemas.microsoft.com/office/drawing/2014/main" id="{F1F6FFCC-595D-4E77-917E-5809ED63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002" y="4697614"/>
            <a:ext cx="190688" cy="110908"/>
          </a:xfrm>
          <a:prstGeom prst="rect">
            <a:avLst/>
          </a:prstGeom>
        </p:spPr>
      </p:pic>
      <p:pic>
        <p:nvPicPr>
          <p:cNvPr id="590" name="Picture 589">
            <a:extLst>
              <a:ext uri="{FF2B5EF4-FFF2-40B4-BE49-F238E27FC236}">
                <a16:creationId xmlns:a16="http://schemas.microsoft.com/office/drawing/2014/main" id="{0E0F145C-D7F8-40D1-B2ED-DD134299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912" y="4701428"/>
            <a:ext cx="190688" cy="103280"/>
          </a:xfrm>
          <a:prstGeom prst="rect">
            <a:avLst/>
          </a:prstGeom>
        </p:spPr>
      </p:pic>
      <p:pic>
        <p:nvPicPr>
          <p:cNvPr id="591" name="Picture 590">
            <a:extLst>
              <a:ext uri="{FF2B5EF4-FFF2-40B4-BE49-F238E27FC236}">
                <a16:creationId xmlns:a16="http://schemas.microsoft.com/office/drawing/2014/main" id="{01A24FBE-03C2-4A52-95F5-999CAED4EE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0181" y="4701428"/>
            <a:ext cx="190688" cy="103280"/>
          </a:xfrm>
          <a:prstGeom prst="rect">
            <a:avLst/>
          </a:prstGeom>
        </p:spPr>
      </p:pic>
      <p:pic>
        <p:nvPicPr>
          <p:cNvPr id="592" name="Picture 591">
            <a:extLst>
              <a:ext uri="{FF2B5EF4-FFF2-40B4-BE49-F238E27FC236}">
                <a16:creationId xmlns:a16="http://schemas.microsoft.com/office/drawing/2014/main" id="{BF974A8B-4E7E-4655-B311-3233F506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092" y="4701428"/>
            <a:ext cx="190688" cy="103280"/>
          </a:xfrm>
          <a:prstGeom prst="rect">
            <a:avLst/>
          </a:prstGeom>
        </p:spPr>
      </p:pic>
      <p:pic>
        <p:nvPicPr>
          <p:cNvPr id="593" name="Picture 592">
            <a:extLst>
              <a:ext uri="{FF2B5EF4-FFF2-40B4-BE49-F238E27FC236}">
                <a16:creationId xmlns:a16="http://schemas.microsoft.com/office/drawing/2014/main" id="{33EED618-B84C-4C2C-A01C-B5F9C60E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1201" y="4812332"/>
            <a:ext cx="190688" cy="110908"/>
          </a:xfrm>
          <a:prstGeom prst="rect">
            <a:avLst/>
          </a:prstGeom>
        </p:spPr>
      </p:pic>
      <p:pic>
        <p:nvPicPr>
          <p:cNvPr id="594" name="Picture 593">
            <a:extLst>
              <a:ext uri="{FF2B5EF4-FFF2-40B4-BE49-F238E27FC236}">
                <a16:creationId xmlns:a16="http://schemas.microsoft.com/office/drawing/2014/main" id="{2B3104E3-26BF-42A0-BA61-486479EE01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0764" y="4816147"/>
            <a:ext cx="190688" cy="103280"/>
          </a:xfrm>
          <a:prstGeom prst="rect">
            <a:avLst/>
          </a:prstGeom>
        </p:spPr>
      </p:pic>
      <p:sp>
        <p:nvSpPr>
          <p:cNvPr id="595" name="Rectangle 594">
            <a:extLst>
              <a:ext uri="{FF2B5EF4-FFF2-40B4-BE49-F238E27FC236}">
                <a16:creationId xmlns:a16="http://schemas.microsoft.com/office/drawing/2014/main" id="{67CA52FF-FFCE-4B3A-B501-5DEAE368DB4E}"/>
              </a:ext>
            </a:extLst>
          </p:cNvPr>
          <p:cNvSpPr/>
          <p:nvPr/>
        </p:nvSpPr>
        <p:spPr>
          <a:xfrm>
            <a:off x="3203547" y="4711237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6" name="Picture 595">
            <a:extLst>
              <a:ext uri="{FF2B5EF4-FFF2-40B4-BE49-F238E27FC236}">
                <a16:creationId xmlns:a16="http://schemas.microsoft.com/office/drawing/2014/main" id="{686C5CA0-198B-41A1-B3EC-3FE0610EF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8991" y="4974147"/>
            <a:ext cx="192010" cy="109899"/>
          </a:xfrm>
          <a:prstGeom prst="rect">
            <a:avLst/>
          </a:prstGeom>
        </p:spPr>
      </p:pic>
      <p:pic>
        <p:nvPicPr>
          <p:cNvPr id="597" name="Picture 596">
            <a:extLst>
              <a:ext uri="{FF2B5EF4-FFF2-40B4-BE49-F238E27FC236}">
                <a16:creationId xmlns:a16="http://schemas.microsoft.com/office/drawing/2014/main" id="{FB8A3CB2-403F-4D79-BAAD-1CB600E9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1092" y="5087931"/>
            <a:ext cx="192010" cy="109899"/>
          </a:xfrm>
          <a:prstGeom prst="rect">
            <a:avLst/>
          </a:prstGeom>
        </p:spPr>
      </p:pic>
      <p:pic>
        <p:nvPicPr>
          <p:cNvPr id="598" name="Picture 597">
            <a:extLst>
              <a:ext uri="{FF2B5EF4-FFF2-40B4-BE49-F238E27FC236}">
                <a16:creationId xmlns:a16="http://schemas.microsoft.com/office/drawing/2014/main" id="{8BA0E919-F5F4-46E8-BCD3-C8313B3AF0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2484" y="4974147"/>
            <a:ext cx="192010" cy="109899"/>
          </a:xfrm>
          <a:prstGeom prst="rect">
            <a:avLst/>
          </a:prstGeom>
        </p:spPr>
      </p:pic>
      <p:pic>
        <p:nvPicPr>
          <p:cNvPr id="599" name="Picture 598">
            <a:extLst>
              <a:ext uri="{FF2B5EF4-FFF2-40B4-BE49-F238E27FC236}">
                <a16:creationId xmlns:a16="http://schemas.microsoft.com/office/drawing/2014/main" id="{6E7D39D0-4A15-46E6-949D-C06D4CB8FC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6144" y="4974147"/>
            <a:ext cx="192010" cy="109899"/>
          </a:xfrm>
          <a:prstGeom prst="rect">
            <a:avLst/>
          </a:prstGeom>
        </p:spPr>
      </p:pic>
      <p:pic>
        <p:nvPicPr>
          <p:cNvPr id="600" name="Picture 599">
            <a:extLst>
              <a:ext uri="{FF2B5EF4-FFF2-40B4-BE49-F238E27FC236}">
                <a16:creationId xmlns:a16="http://schemas.microsoft.com/office/drawing/2014/main" id="{312427FA-5A13-4734-BD2B-FD4A87EC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4203" y="5087931"/>
            <a:ext cx="192010" cy="109899"/>
          </a:xfrm>
          <a:prstGeom prst="rect">
            <a:avLst/>
          </a:prstGeom>
        </p:spPr>
      </p:pic>
      <p:pic>
        <p:nvPicPr>
          <p:cNvPr id="601" name="Picture 600">
            <a:extLst>
              <a:ext uri="{FF2B5EF4-FFF2-40B4-BE49-F238E27FC236}">
                <a16:creationId xmlns:a16="http://schemas.microsoft.com/office/drawing/2014/main" id="{33872335-0707-4B18-B71E-D87F504375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5759" y="5087931"/>
            <a:ext cx="192010" cy="109899"/>
          </a:xfrm>
          <a:prstGeom prst="rect">
            <a:avLst/>
          </a:prstGeom>
        </p:spPr>
      </p:pic>
      <p:pic>
        <p:nvPicPr>
          <p:cNvPr id="602" name="Picture 601">
            <a:extLst>
              <a:ext uri="{FF2B5EF4-FFF2-40B4-BE49-F238E27FC236}">
                <a16:creationId xmlns:a16="http://schemas.microsoft.com/office/drawing/2014/main" id="{2D4225D4-5CBE-4A3A-BF1D-F6DE5FEFE4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9314" y="4974147"/>
            <a:ext cx="192010" cy="109899"/>
          </a:xfrm>
          <a:prstGeom prst="rect">
            <a:avLst/>
          </a:prstGeom>
        </p:spPr>
      </p:pic>
      <p:pic>
        <p:nvPicPr>
          <p:cNvPr id="603" name="Picture 602">
            <a:extLst>
              <a:ext uri="{FF2B5EF4-FFF2-40B4-BE49-F238E27FC236}">
                <a16:creationId xmlns:a16="http://schemas.microsoft.com/office/drawing/2014/main" id="{0416A52F-68F6-4EDF-9B07-3F87071C16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3536" y="5087931"/>
            <a:ext cx="192010" cy="109899"/>
          </a:xfrm>
          <a:prstGeom prst="rect">
            <a:avLst/>
          </a:prstGeom>
        </p:spPr>
      </p:pic>
      <p:pic>
        <p:nvPicPr>
          <p:cNvPr id="604" name="Picture 603">
            <a:extLst>
              <a:ext uri="{FF2B5EF4-FFF2-40B4-BE49-F238E27FC236}">
                <a16:creationId xmlns:a16="http://schemas.microsoft.com/office/drawing/2014/main" id="{BED2FCCB-00EB-47E9-98E5-3B9478696E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2647" y="5087931"/>
            <a:ext cx="192010" cy="109899"/>
          </a:xfrm>
          <a:prstGeom prst="rect">
            <a:avLst/>
          </a:prstGeom>
        </p:spPr>
      </p:pic>
      <p:pic>
        <p:nvPicPr>
          <p:cNvPr id="605" name="Picture 604">
            <a:extLst>
              <a:ext uri="{FF2B5EF4-FFF2-40B4-BE49-F238E27FC236}">
                <a16:creationId xmlns:a16="http://schemas.microsoft.com/office/drawing/2014/main" id="{EF8FDB24-EB9D-4C21-98C0-F8F480A3F1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0972" y="4974147"/>
            <a:ext cx="192010" cy="109899"/>
          </a:xfrm>
          <a:prstGeom prst="rect">
            <a:avLst/>
          </a:prstGeom>
        </p:spPr>
      </p:pic>
      <p:sp>
        <p:nvSpPr>
          <p:cNvPr id="606" name="Rectangle 605">
            <a:extLst>
              <a:ext uri="{FF2B5EF4-FFF2-40B4-BE49-F238E27FC236}">
                <a16:creationId xmlns:a16="http://schemas.microsoft.com/office/drawing/2014/main" id="{F9F5C828-4E41-4792-82E0-EEEB91A17011}"/>
              </a:ext>
            </a:extLst>
          </p:cNvPr>
          <p:cNvSpPr/>
          <p:nvPr/>
        </p:nvSpPr>
        <p:spPr>
          <a:xfrm>
            <a:off x="3203547" y="497220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7" name="Picture 606">
            <a:extLst>
              <a:ext uri="{FF2B5EF4-FFF2-40B4-BE49-F238E27FC236}">
                <a16:creationId xmlns:a16="http://schemas.microsoft.com/office/drawing/2014/main" id="{4EF3E24D-25FF-4D7A-BB7C-3C9D37DD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6579" y="5237219"/>
            <a:ext cx="189099" cy="109715"/>
          </a:xfrm>
          <a:prstGeom prst="rect">
            <a:avLst/>
          </a:prstGeom>
        </p:spPr>
      </p:pic>
      <p:pic>
        <p:nvPicPr>
          <p:cNvPr id="608" name="Picture 607">
            <a:extLst>
              <a:ext uri="{FF2B5EF4-FFF2-40B4-BE49-F238E27FC236}">
                <a16:creationId xmlns:a16="http://schemas.microsoft.com/office/drawing/2014/main" id="{1ED62DCC-04C6-4CBF-B47C-9AFC1830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547" y="5344560"/>
            <a:ext cx="189099" cy="109715"/>
          </a:xfrm>
          <a:prstGeom prst="rect">
            <a:avLst/>
          </a:prstGeom>
        </p:spPr>
      </p:pic>
      <p:pic>
        <p:nvPicPr>
          <p:cNvPr id="609" name="Picture 608">
            <a:extLst>
              <a:ext uri="{FF2B5EF4-FFF2-40B4-BE49-F238E27FC236}">
                <a16:creationId xmlns:a16="http://schemas.microsoft.com/office/drawing/2014/main" id="{612CB6EA-B8CA-4F63-B350-9EDF314F17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0978" y="5237219"/>
            <a:ext cx="189099" cy="109715"/>
          </a:xfrm>
          <a:prstGeom prst="rect">
            <a:avLst/>
          </a:prstGeom>
        </p:spPr>
      </p:pic>
      <p:pic>
        <p:nvPicPr>
          <p:cNvPr id="610" name="Picture 609">
            <a:extLst>
              <a:ext uri="{FF2B5EF4-FFF2-40B4-BE49-F238E27FC236}">
                <a16:creationId xmlns:a16="http://schemas.microsoft.com/office/drawing/2014/main" id="{68563E4D-44C1-491D-91D6-CC36B3F69C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689" y="5344560"/>
            <a:ext cx="189099" cy="109715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3AF516B8-EA49-4488-B5D3-22EA1EAE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4308" y="5344560"/>
            <a:ext cx="189099" cy="109715"/>
          </a:xfrm>
          <a:prstGeom prst="rect">
            <a:avLst/>
          </a:prstGeom>
        </p:spPr>
      </p:pic>
      <p:pic>
        <p:nvPicPr>
          <p:cNvPr id="612" name="Picture 611">
            <a:extLst>
              <a:ext uri="{FF2B5EF4-FFF2-40B4-BE49-F238E27FC236}">
                <a16:creationId xmlns:a16="http://schemas.microsoft.com/office/drawing/2014/main" id="{4246394B-6809-4483-B3E3-99B05075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3927" y="5344560"/>
            <a:ext cx="189099" cy="109715"/>
          </a:xfrm>
          <a:prstGeom prst="rect">
            <a:avLst/>
          </a:prstGeom>
        </p:spPr>
      </p:pic>
      <p:pic>
        <p:nvPicPr>
          <p:cNvPr id="613" name="Picture 612">
            <a:extLst>
              <a:ext uri="{FF2B5EF4-FFF2-40B4-BE49-F238E27FC236}">
                <a16:creationId xmlns:a16="http://schemas.microsoft.com/office/drawing/2014/main" id="{E8DA9DDC-9C8F-421B-AF9A-F803C3ED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9775" y="5237219"/>
            <a:ext cx="189099" cy="109715"/>
          </a:xfrm>
          <a:prstGeom prst="rect">
            <a:avLst/>
          </a:prstGeom>
        </p:spPr>
      </p:pic>
      <p:pic>
        <p:nvPicPr>
          <p:cNvPr id="614" name="Picture 613">
            <a:extLst>
              <a:ext uri="{FF2B5EF4-FFF2-40B4-BE49-F238E27FC236}">
                <a16:creationId xmlns:a16="http://schemas.microsoft.com/office/drawing/2014/main" id="{BD2415F2-FC0E-4448-B251-FB6FDDE3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376" y="5233167"/>
            <a:ext cx="189099" cy="117818"/>
          </a:xfrm>
          <a:prstGeom prst="rect">
            <a:avLst/>
          </a:prstGeom>
        </p:spPr>
      </p:pic>
      <p:pic>
        <p:nvPicPr>
          <p:cNvPr id="615" name="Picture 614">
            <a:extLst>
              <a:ext uri="{FF2B5EF4-FFF2-40B4-BE49-F238E27FC236}">
                <a16:creationId xmlns:a16="http://schemas.microsoft.com/office/drawing/2014/main" id="{98390750-04B3-47AC-ABCD-840D867C6C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5070" y="5344560"/>
            <a:ext cx="189099" cy="109715"/>
          </a:xfrm>
          <a:prstGeom prst="rect">
            <a:avLst/>
          </a:prstGeom>
        </p:spPr>
      </p:pic>
      <p:pic>
        <p:nvPicPr>
          <p:cNvPr id="616" name="Picture 615">
            <a:extLst>
              <a:ext uri="{FF2B5EF4-FFF2-40B4-BE49-F238E27FC236}">
                <a16:creationId xmlns:a16="http://schemas.microsoft.com/office/drawing/2014/main" id="{69DADF20-1F12-4986-8D97-DA470428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4175" y="5237219"/>
            <a:ext cx="189099" cy="109715"/>
          </a:xfrm>
          <a:prstGeom prst="rect">
            <a:avLst/>
          </a:prstGeom>
        </p:spPr>
      </p:pic>
      <p:sp>
        <p:nvSpPr>
          <p:cNvPr id="617" name="Rectangle 616">
            <a:extLst>
              <a:ext uri="{FF2B5EF4-FFF2-40B4-BE49-F238E27FC236}">
                <a16:creationId xmlns:a16="http://schemas.microsoft.com/office/drawing/2014/main" id="{F959C803-C311-4109-9440-74F02C2E4CA6}"/>
              </a:ext>
            </a:extLst>
          </p:cNvPr>
          <p:cNvSpPr/>
          <p:nvPr/>
        </p:nvSpPr>
        <p:spPr>
          <a:xfrm>
            <a:off x="3219196" y="524822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8" name="Picture 617">
            <a:extLst>
              <a:ext uri="{FF2B5EF4-FFF2-40B4-BE49-F238E27FC236}">
                <a16:creationId xmlns:a16="http://schemas.microsoft.com/office/drawing/2014/main" id="{353DDB38-1F66-41F7-9197-E66EA76680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5475" y="5512390"/>
            <a:ext cx="192010" cy="86540"/>
          </a:xfrm>
          <a:prstGeom prst="rect">
            <a:avLst/>
          </a:prstGeom>
        </p:spPr>
      </p:pic>
      <p:pic>
        <p:nvPicPr>
          <p:cNvPr id="619" name="Picture 618">
            <a:extLst>
              <a:ext uri="{FF2B5EF4-FFF2-40B4-BE49-F238E27FC236}">
                <a16:creationId xmlns:a16="http://schemas.microsoft.com/office/drawing/2014/main" id="{47DD4067-7096-4123-85EF-AC8A965D83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6503" y="5512390"/>
            <a:ext cx="192010" cy="86540"/>
          </a:xfrm>
          <a:prstGeom prst="rect">
            <a:avLst/>
          </a:prstGeom>
        </p:spPr>
      </p:pic>
      <p:pic>
        <p:nvPicPr>
          <p:cNvPr id="620" name="Picture 619">
            <a:extLst>
              <a:ext uri="{FF2B5EF4-FFF2-40B4-BE49-F238E27FC236}">
                <a16:creationId xmlns:a16="http://schemas.microsoft.com/office/drawing/2014/main" id="{A885883F-43DB-4D6B-9BEC-CE989659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1578" y="5602380"/>
            <a:ext cx="192010" cy="86540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2884C4A1-9086-4D31-A8AA-1DB4A263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826" y="5512390"/>
            <a:ext cx="192010" cy="86540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DAD51F77-EEBB-40E0-BA6B-8C20E550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846" y="5602380"/>
            <a:ext cx="192010" cy="86540"/>
          </a:xfrm>
          <a:prstGeom prst="rect">
            <a:avLst/>
          </a:prstGeom>
        </p:spPr>
      </p:pic>
      <p:pic>
        <p:nvPicPr>
          <p:cNvPr id="623" name="Picture 622">
            <a:extLst>
              <a:ext uri="{FF2B5EF4-FFF2-40B4-BE49-F238E27FC236}">
                <a16:creationId xmlns:a16="http://schemas.microsoft.com/office/drawing/2014/main" id="{8914FB96-769F-42A4-8DF2-0C9D67D89D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269" y="5602380"/>
            <a:ext cx="192010" cy="86540"/>
          </a:xfrm>
          <a:prstGeom prst="rect">
            <a:avLst/>
          </a:prstGeom>
        </p:spPr>
      </p:pic>
      <p:pic>
        <p:nvPicPr>
          <p:cNvPr id="624" name="Picture 623">
            <a:extLst>
              <a:ext uri="{FF2B5EF4-FFF2-40B4-BE49-F238E27FC236}">
                <a16:creationId xmlns:a16="http://schemas.microsoft.com/office/drawing/2014/main" id="{F7CBA4B1-0805-4108-BFDE-ADB27F42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6000" y="5602380"/>
            <a:ext cx="192010" cy="86540"/>
          </a:xfrm>
          <a:prstGeom prst="rect">
            <a:avLst/>
          </a:prstGeom>
        </p:spPr>
      </p:pic>
      <p:pic>
        <p:nvPicPr>
          <p:cNvPr id="625" name="Picture 624">
            <a:extLst>
              <a:ext uri="{FF2B5EF4-FFF2-40B4-BE49-F238E27FC236}">
                <a16:creationId xmlns:a16="http://schemas.microsoft.com/office/drawing/2014/main" id="{6CAAF5DB-8BA6-4D8C-AECD-6282BD3E50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0422" y="5602380"/>
            <a:ext cx="192010" cy="86540"/>
          </a:xfrm>
          <a:prstGeom prst="rect">
            <a:avLst/>
          </a:prstGeom>
        </p:spPr>
      </p:pic>
      <p:pic>
        <p:nvPicPr>
          <p:cNvPr id="626" name="Picture 625">
            <a:extLst>
              <a:ext uri="{FF2B5EF4-FFF2-40B4-BE49-F238E27FC236}">
                <a16:creationId xmlns:a16="http://schemas.microsoft.com/office/drawing/2014/main" id="{E92AC6E1-A418-42AB-994D-236E7CFD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0178" y="5509193"/>
            <a:ext cx="192010" cy="92932"/>
          </a:xfrm>
          <a:prstGeom prst="rect">
            <a:avLst/>
          </a:prstGeom>
        </p:spPr>
      </p:pic>
      <p:pic>
        <p:nvPicPr>
          <p:cNvPr id="627" name="Picture 626">
            <a:extLst>
              <a:ext uri="{FF2B5EF4-FFF2-40B4-BE49-F238E27FC236}">
                <a16:creationId xmlns:a16="http://schemas.microsoft.com/office/drawing/2014/main" id="{CD231EBE-3B1D-4268-BA0B-62130B9420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150" y="5509193"/>
            <a:ext cx="192010" cy="92932"/>
          </a:xfrm>
          <a:prstGeom prst="rect">
            <a:avLst/>
          </a:prstGeom>
        </p:spPr>
      </p:pic>
      <p:sp>
        <p:nvSpPr>
          <p:cNvPr id="628" name="Rectangle 627">
            <a:extLst>
              <a:ext uri="{FF2B5EF4-FFF2-40B4-BE49-F238E27FC236}">
                <a16:creationId xmlns:a16="http://schemas.microsoft.com/office/drawing/2014/main" id="{D7E32679-2AC9-44F0-9E3D-817E1EEA7F80}"/>
              </a:ext>
            </a:extLst>
          </p:cNvPr>
          <p:cNvSpPr/>
          <p:nvPr/>
        </p:nvSpPr>
        <p:spPr>
          <a:xfrm>
            <a:off x="3203547" y="5523607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9" name="Picture 628">
            <a:extLst>
              <a:ext uri="{FF2B5EF4-FFF2-40B4-BE49-F238E27FC236}">
                <a16:creationId xmlns:a16="http://schemas.microsoft.com/office/drawing/2014/main" id="{CCE25BBD-8FAC-4EE7-B12E-80F433452F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6562" y="5884122"/>
            <a:ext cx="188435" cy="150059"/>
          </a:xfrm>
          <a:prstGeom prst="rect">
            <a:avLst/>
          </a:prstGeom>
        </p:spPr>
      </p:pic>
      <p:pic>
        <p:nvPicPr>
          <p:cNvPr id="630" name="Picture 629">
            <a:extLst>
              <a:ext uri="{FF2B5EF4-FFF2-40B4-BE49-F238E27FC236}">
                <a16:creationId xmlns:a16="http://schemas.microsoft.com/office/drawing/2014/main" id="{CCB4879A-FECF-439E-830A-DB8A7D71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4008" y="5881710"/>
            <a:ext cx="188435" cy="150059"/>
          </a:xfrm>
          <a:prstGeom prst="rect">
            <a:avLst/>
          </a:prstGeom>
        </p:spPr>
      </p:pic>
      <p:pic>
        <p:nvPicPr>
          <p:cNvPr id="631" name="Picture 630">
            <a:extLst>
              <a:ext uri="{FF2B5EF4-FFF2-40B4-BE49-F238E27FC236}">
                <a16:creationId xmlns:a16="http://schemas.microsoft.com/office/drawing/2014/main" id="{6E40A2F5-AC1C-43B7-8D97-FCF57C45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7524" y="5730574"/>
            <a:ext cx="188435" cy="150059"/>
          </a:xfrm>
          <a:prstGeom prst="rect">
            <a:avLst/>
          </a:prstGeom>
        </p:spPr>
      </p:pic>
      <p:pic>
        <p:nvPicPr>
          <p:cNvPr id="632" name="Picture 631">
            <a:extLst>
              <a:ext uri="{FF2B5EF4-FFF2-40B4-BE49-F238E27FC236}">
                <a16:creationId xmlns:a16="http://schemas.microsoft.com/office/drawing/2014/main" id="{A52C45B7-1C18-4E11-874F-F39833B764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4377" y="5730574"/>
            <a:ext cx="188435" cy="150059"/>
          </a:xfrm>
          <a:prstGeom prst="rect">
            <a:avLst/>
          </a:prstGeom>
        </p:spPr>
      </p:pic>
      <p:pic>
        <p:nvPicPr>
          <p:cNvPr id="633" name="Picture 632">
            <a:extLst>
              <a:ext uri="{FF2B5EF4-FFF2-40B4-BE49-F238E27FC236}">
                <a16:creationId xmlns:a16="http://schemas.microsoft.com/office/drawing/2014/main" id="{3764433F-83CB-4765-A957-AC9DE894E8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3561" y="5879575"/>
            <a:ext cx="188435" cy="150059"/>
          </a:xfrm>
          <a:prstGeom prst="rect">
            <a:avLst/>
          </a:prstGeom>
        </p:spPr>
      </p:pic>
      <p:pic>
        <p:nvPicPr>
          <p:cNvPr id="634" name="Picture 633">
            <a:extLst>
              <a:ext uri="{FF2B5EF4-FFF2-40B4-BE49-F238E27FC236}">
                <a16:creationId xmlns:a16="http://schemas.microsoft.com/office/drawing/2014/main" id="{5CA79206-9892-4164-AA77-268F2A63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8182" y="5887155"/>
            <a:ext cx="188435" cy="150059"/>
          </a:xfrm>
          <a:prstGeom prst="rect">
            <a:avLst/>
          </a:prstGeom>
        </p:spPr>
      </p:pic>
      <p:pic>
        <p:nvPicPr>
          <p:cNvPr id="635" name="Picture 634">
            <a:extLst>
              <a:ext uri="{FF2B5EF4-FFF2-40B4-BE49-F238E27FC236}">
                <a16:creationId xmlns:a16="http://schemas.microsoft.com/office/drawing/2014/main" id="{70ACE22B-D8AF-42BA-BA8B-238B91A4AC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5274" y="5730574"/>
            <a:ext cx="188435" cy="150059"/>
          </a:xfrm>
          <a:prstGeom prst="rect">
            <a:avLst/>
          </a:prstGeom>
        </p:spPr>
      </p:pic>
      <p:pic>
        <p:nvPicPr>
          <p:cNvPr id="636" name="Picture 635">
            <a:extLst>
              <a:ext uri="{FF2B5EF4-FFF2-40B4-BE49-F238E27FC236}">
                <a16:creationId xmlns:a16="http://schemas.microsoft.com/office/drawing/2014/main" id="{19077733-84EC-4D51-A314-C3038AE2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9826" y="5730574"/>
            <a:ext cx="188435" cy="150059"/>
          </a:xfrm>
          <a:prstGeom prst="rect">
            <a:avLst/>
          </a:prstGeom>
        </p:spPr>
      </p:pic>
      <p:pic>
        <p:nvPicPr>
          <p:cNvPr id="637" name="Picture 636">
            <a:extLst>
              <a:ext uri="{FF2B5EF4-FFF2-40B4-BE49-F238E27FC236}">
                <a16:creationId xmlns:a16="http://schemas.microsoft.com/office/drawing/2014/main" id="{5D40545D-3C83-4CA2-B604-8FFF619107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4566" y="5890853"/>
            <a:ext cx="188435" cy="150059"/>
          </a:xfrm>
          <a:prstGeom prst="rect">
            <a:avLst/>
          </a:prstGeom>
        </p:spPr>
      </p:pic>
      <p:pic>
        <p:nvPicPr>
          <p:cNvPr id="638" name="Picture 637">
            <a:extLst>
              <a:ext uri="{FF2B5EF4-FFF2-40B4-BE49-F238E27FC236}">
                <a16:creationId xmlns:a16="http://schemas.microsoft.com/office/drawing/2014/main" id="{3DF2B82D-0F60-444A-B437-F2E1AE5F3B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0722" y="5725034"/>
            <a:ext cx="188435" cy="161142"/>
          </a:xfrm>
          <a:prstGeom prst="rect">
            <a:avLst/>
          </a:prstGeom>
        </p:spPr>
      </p:pic>
      <p:sp>
        <p:nvSpPr>
          <p:cNvPr id="639" name="Rectangle 638">
            <a:extLst>
              <a:ext uri="{FF2B5EF4-FFF2-40B4-BE49-F238E27FC236}">
                <a16:creationId xmlns:a16="http://schemas.microsoft.com/office/drawing/2014/main" id="{3B2D7915-7006-4554-B1B0-A1785D3EAC7F}"/>
              </a:ext>
            </a:extLst>
          </p:cNvPr>
          <p:cNvSpPr/>
          <p:nvPr/>
        </p:nvSpPr>
        <p:spPr>
          <a:xfrm>
            <a:off x="3203546" y="576257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0" name="Picture 639">
            <a:extLst>
              <a:ext uri="{FF2B5EF4-FFF2-40B4-BE49-F238E27FC236}">
                <a16:creationId xmlns:a16="http://schemas.microsoft.com/office/drawing/2014/main" id="{23F66EE6-8C7D-46C6-B002-0729023D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1750" y="6140074"/>
            <a:ext cx="191468" cy="108891"/>
          </a:xfrm>
          <a:prstGeom prst="rect">
            <a:avLst/>
          </a:prstGeom>
        </p:spPr>
      </p:pic>
      <p:pic>
        <p:nvPicPr>
          <p:cNvPr id="641" name="Picture 640">
            <a:extLst>
              <a:ext uri="{FF2B5EF4-FFF2-40B4-BE49-F238E27FC236}">
                <a16:creationId xmlns:a16="http://schemas.microsoft.com/office/drawing/2014/main" id="{A8CED9B1-B8C4-4F18-AB30-E649C4A807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7036" y="6149355"/>
            <a:ext cx="191468" cy="90331"/>
          </a:xfrm>
          <a:prstGeom prst="rect">
            <a:avLst/>
          </a:prstGeom>
        </p:spPr>
      </p:pic>
      <p:pic>
        <p:nvPicPr>
          <p:cNvPr id="642" name="Picture 641">
            <a:extLst>
              <a:ext uri="{FF2B5EF4-FFF2-40B4-BE49-F238E27FC236}">
                <a16:creationId xmlns:a16="http://schemas.microsoft.com/office/drawing/2014/main" id="{1AAA9AB0-8B32-431A-95A6-6ACEFE72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9392" y="6140074"/>
            <a:ext cx="191468" cy="108891"/>
          </a:xfrm>
          <a:prstGeom prst="rect">
            <a:avLst/>
          </a:prstGeom>
        </p:spPr>
      </p:pic>
      <p:pic>
        <p:nvPicPr>
          <p:cNvPr id="643" name="Picture 642">
            <a:extLst>
              <a:ext uri="{FF2B5EF4-FFF2-40B4-BE49-F238E27FC236}">
                <a16:creationId xmlns:a16="http://schemas.microsoft.com/office/drawing/2014/main" id="{5BDEE6EF-55D9-491E-8CA8-D91FB0AF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4109" y="6140074"/>
            <a:ext cx="191468" cy="108891"/>
          </a:xfrm>
          <a:prstGeom prst="rect">
            <a:avLst/>
          </a:prstGeom>
        </p:spPr>
      </p:pic>
      <p:pic>
        <p:nvPicPr>
          <p:cNvPr id="644" name="Picture 643">
            <a:extLst>
              <a:ext uri="{FF2B5EF4-FFF2-40B4-BE49-F238E27FC236}">
                <a16:creationId xmlns:a16="http://schemas.microsoft.com/office/drawing/2014/main" id="{F00B0712-0917-41CB-9DB1-93C09750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6467" y="6140074"/>
            <a:ext cx="191468" cy="108891"/>
          </a:xfrm>
          <a:prstGeom prst="rect">
            <a:avLst/>
          </a:prstGeom>
        </p:spPr>
      </p:pic>
      <p:pic>
        <p:nvPicPr>
          <p:cNvPr id="645" name="Picture 644">
            <a:extLst>
              <a:ext uri="{FF2B5EF4-FFF2-40B4-BE49-F238E27FC236}">
                <a16:creationId xmlns:a16="http://schemas.microsoft.com/office/drawing/2014/main" id="{8C2F2BE6-76E0-4339-B244-237161B60D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8430" y="6060459"/>
            <a:ext cx="191468" cy="90331"/>
          </a:xfrm>
          <a:prstGeom prst="rect">
            <a:avLst/>
          </a:prstGeom>
        </p:spPr>
      </p:pic>
      <p:pic>
        <p:nvPicPr>
          <p:cNvPr id="646" name="Picture 645">
            <a:extLst>
              <a:ext uri="{FF2B5EF4-FFF2-40B4-BE49-F238E27FC236}">
                <a16:creationId xmlns:a16="http://schemas.microsoft.com/office/drawing/2014/main" id="{FEBEEB22-897D-414A-89D8-CF316FD2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345" y="6051178"/>
            <a:ext cx="191468" cy="108891"/>
          </a:xfrm>
          <a:prstGeom prst="rect">
            <a:avLst/>
          </a:prstGeom>
        </p:spPr>
      </p:pic>
      <p:pic>
        <p:nvPicPr>
          <p:cNvPr id="647" name="Picture 646">
            <a:extLst>
              <a:ext uri="{FF2B5EF4-FFF2-40B4-BE49-F238E27FC236}">
                <a16:creationId xmlns:a16="http://schemas.microsoft.com/office/drawing/2014/main" id="{F57694C2-7124-482B-A29C-4451E5E3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1512" y="6051178"/>
            <a:ext cx="191468" cy="108891"/>
          </a:xfrm>
          <a:prstGeom prst="rect">
            <a:avLst/>
          </a:prstGeom>
        </p:spPr>
      </p:pic>
      <p:pic>
        <p:nvPicPr>
          <p:cNvPr id="648" name="Picture 647">
            <a:extLst>
              <a:ext uri="{FF2B5EF4-FFF2-40B4-BE49-F238E27FC236}">
                <a16:creationId xmlns:a16="http://schemas.microsoft.com/office/drawing/2014/main" id="{392F1B95-9EB3-45AC-9F56-D39EEDF1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3379" y="6060459"/>
            <a:ext cx="191468" cy="90331"/>
          </a:xfrm>
          <a:prstGeom prst="rect">
            <a:avLst/>
          </a:prstGeom>
        </p:spPr>
      </p:pic>
      <p:pic>
        <p:nvPicPr>
          <p:cNvPr id="649" name="Picture 648">
            <a:extLst>
              <a:ext uri="{FF2B5EF4-FFF2-40B4-BE49-F238E27FC236}">
                <a16:creationId xmlns:a16="http://schemas.microsoft.com/office/drawing/2014/main" id="{C60E8B00-4DE1-43FA-9373-9B40EBF085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490" y="6053971"/>
            <a:ext cx="191468" cy="108891"/>
          </a:xfrm>
          <a:prstGeom prst="rect">
            <a:avLst/>
          </a:prstGeom>
        </p:spPr>
      </p:pic>
      <p:sp>
        <p:nvSpPr>
          <p:cNvPr id="650" name="Rectangle 649">
            <a:extLst>
              <a:ext uri="{FF2B5EF4-FFF2-40B4-BE49-F238E27FC236}">
                <a16:creationId xmlns:a16="http://schemas.microsoft.com/office/drawing/2014/main" id="{45452F1C-328D-439F-8827-CFBBD9C63983}"/>
              </a:ext>
            </a:extLst>
          </p:cNvPr>
          <p:cNvSpPr/>
          <p:nvPr/>
        </p:nvSpPr>
        <p:spPr>
          <a:xfrm>
            <a:off x="3203547" y="6067819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1" name="Picture 650">
            <a:extLst>
              <a:ext uri="{FF2B5EF4-FFF2-40B4-BE49-F238E27FC236}">
                <a16:creationId xmlns:a16="http://schemas.microsoft.com/office/drawing/2014/main" id="{AD5ED147-A636-4C6B-9A5B-D2D60FD81A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6772" y="641033"/>
            <a:ext cx="170840" cy="110267"/>
          </a:xfrm>
          <a:prstGeom prst="rect">
            <a:avLst/>
          </a:prstGeom>
        </p:spPr>
      </p:pic>
      <p:pic>
        <p:nvPicPr>
          <p:cNvPr id="652" name="Picture 651">
            <a:extLst>
              <a:ext uri="{FF2B5EF4-FFF2-40B4-BE49-F238E27FC236}">
                <a16:creationId xmlns:a16="http://schemas.microsoft.com/office/drawing/2014/main" id="{E0EBEB94-A305-48AA-A7FB-BC646568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7933" y="652727"/>
            <a:ext cx="170840" cy="98015"/>
          </a:xfrm>
          <a:prstGeom prst="rect">
            <a:avLst/>
          </a:prstGeom>
        </p:spPr>
      </p:pic>
      <p:pic>
        <p:nvPicPr>
          <p:cNvPr id="653" name="Picture 652">
            <a:extLst>
              <a:ext uri="{FF2B5EF4-FFF2-40B4-BE49-F238E27FC236}">
                <a16:creationId xmlns:a16="http://schemas.microsoft.com/office/drawing/2014/main" id="{FE19C8FF-A943-4184-B5E1-D593F238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7146" y="724008"/>
            <a:ext cx="170840" cy="110267"/>
          </a:xfrm>
          <a:prstGeom prst="rect">
            <a:avLst/>
          </a:prstGeom>
        </p:spPr>
      </p:pic>
      <p:pic>
        <p:nvPicPr>
          <p:cNvPr id="654" name="Picture 653">
            <a:extLst>
              <a:ext uri="{FF2B5EF4-FFF2-40B4-BE49-F238E27FC236}">
                <a16:creationId xmlns:a16="http://schemas.microsoft.com/office/drawing/2014/main" id="{02E2A0BE-2D80-4E3E-A299-CCBA46BBE6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331" y="728189"/>
            <a:ext cx="170840" cy="110267"/>
          </a:xfrm>
          <a:prstGeom prst="rect">
            <a:avLst/>
          </a:prstGeom>
        </p:spPr>
      </p:pic>
      <p:pic>
        <p:nvPicPr>
          <p:cNvPr id="655" name="Picture 654">
            <a:extLst>
              <a:ext uri="{FF2B5EF4-FFF2-40B4-BE49-F238E27FC236}">
                <a16:creationId xmlns:a16="http://schemas.microsoft.com/office/drawing/2014/main" id="{2015C7A6-A46D-4219-870F-197F8A82EA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601" y="735705"/>
            <a:ext cx="170840" cy="110267"/>
          </a:xfrm>
          <a:prstGeom prst="rect">
            <a:avLst/>
          </a:prstGeom>
        </p:spPr>
      </p:pic>
      <p:pic>
        <p:nvPicPr>
          <p:cNvPr id="656" name="Picture 655">
            <a:extLst>
              <a:ext uri="{FF2B5EF4-FFF2-40B4-BE49-F238E27FC236}">
                <a16:creationId xmlns:a16="http://schemas.microsoft.com/office/drawing/2014/main" id="{83208FC1-BA86-4BD2-8741-CC1F886AE0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451" y="645003"/>
            <a:ext cx="170840" cy="110267"/>
          </a:xfrm>
          <a:prstGeom prst="rect">
            <a:avLst/>
          </a:prstGeom>
        </p:spPr>
      </p:pic>
      <p:pic>
        <p:nvPicPr>
          <p:cNvPr id="657" name="Picture 656">
            <a:extLst>
              <a:ext uri="{FF2B5EF4-FFF2-40B4-BE49-F238E27FC236}">
                <a16:creationId xmlns:a16="http://schemas.microsoft.com/office/drawing/2014/main" id="{0127867C-1934-40AD-A8A4-B2F7546A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3003" y="642146"/>
            <a:ext cx="170840" cy="110267"/>
          </a:xfrm>
          <a:prstGeom prst="rect">
            <a:avLst/>
          </a:prstGeom>
        </p:spPr>
      </p:pic>
      <p:pic>
        <p:nvPicPr>
          <p:cNvPr id="658" name="Picture 657">
            <a:extLst>
              <a:ext uri="{FF2B5EF4-FFF2-40B4-BE49-F238E27FC236}">
                <a16:creationId xmlns:a16="http://schemas.microsoft.com/office/drawing/2014/main" id="{BB077C5E-1145-4CFB-AB33-310C3588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3414" y="633232"/>
            <a:ext cx="170840" cy="110267"/>
          </a:xfrm>
          <a:prstGeom prst="rect">
            <a:avLst/>
          </a:prstGeom>
        </p:spPr>
      </p:pic>
      <p:sp>
        <p:nvSpPr>
          <p:cNvPr id="659" name="hameem">
            <a:extLst>
              <a:ext uri="{FF2B5EF4-FFF2-40B4-BE49-F238E27FC236}">
                <a16:creationId xmlns:a16="http://schemas.microsoft.com/office/drawing/2014/main" id="{2970C488-7322-49A2-95E8-32ACAA9FBEB5}"/>
              </a:ext>
            </a:extLst>
          </p:cNvPr>
          <p:cNvSpPr/>
          <p:nvPr/>
        </p:nvSpPr>
        <p:spPr>
          <a:xfrm>
            <a:off x="3203547" y="632677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0" name="Picture 659">
            <a:extLst>
              <a:ext uri="{FF2B5EF4-FFF2-40B4-BE49-F238E27FC236}">
                <a16:creationId xmlns:a16="http://schemas.microsoft.com/office/drawing/2014/main" id="{57225CF6-DF67-414D-A8DB-D0F9644B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1833" y="734659"/>
            <a:ext cx="170840" cy="98989"/>
          </a:xfrm>
          <a:prstGeom prst="rect">
            <a:avLst/>
          </a:prstGeom>
        </p:spPr>
      </p:pic>
      <p:pic>
        <p:nvPicPr>
          <p:cNvPr id="661" name="Picture 660">
            <a:extLst>
              <a:ext uri="{FF2B5EF4-FFF2-40B4-BE49-F238E27FC236}">
                <a16:creationId xmlns:a16="http://schemas.microsoft.com/office/drawing/2014/main" id="{C7C2AC9B-A5E1-4726-8AD5-5E08587D98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979" y="737446"/>
            <a:ext cx="170840" cy="98989"/>
          </a:xfrm>
          <a:prstGeom prst="rect">
            <a:avLst/>
          </a:prstGeom>
        </p:spPr>
      </p:pic>
      <p:pic>
        <p:nvPicPr>
          <p:cNvPr id="662" name="Picture 661">
            <a:extLst>
              <a:ext uri="{FF2B5EF4-FFF2-40B4-BE49-F238E27FC236}">
                <a16:creationId xmlns:a16="http://schemas.microsoft.com/office/drawing/2014/main" id="{2B21330E-DB00-4723-9957-5ABB2F9414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3284" y="891227"/>
            <a:ext cx="169732" cy="136096"/>
          </a:xfrm>
          <a:prstGeom prst="rect">
            <a:avLst/>
          </a:prstGeom>
        </p:spPr>
      </p:pic>
      <p:pic>
        <p:nvPicPr>
          <p:cNvPr id="663" name="Picture 662">
            <a:extLst>
              <a:ext uri="{FF2B5EF4-FFF2-40B4-BE49-F238E27FC236}">
                <a16:creationId xmlns:a16="http://schemas.microsoft.com/office/drawing/2014/main" id="{031928EF-46B5-48E3-83DE-FCE5AC06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2571" y="893369"/>
            <a:ext cx="169732" cy="136096"/>
          </a:xfrm>
          <a:prstGeom prst="rect">
            <a:avLst/>
          </a:prstGeom>
        </p:spPr>
      </p:pic>
      <p:pic>
        <p:nvPicPr>
          <p:cNvPr id="664" name="Picture 663">
            <a:extLst>
              <a:ext uri="{FF2B5EF4-FFF2-40B4-BE49-F238E27FC236}">
                <a16:creationId xmlns:a16="http://schemas.microsoft.com/office/drawing/2014/main" id="{55B613FA-6D17-49B1-BE94-7DFC8B3D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4673" y="1020876"/>
            <a:ext cx="169732" cy="136096"/>
          </a:xfrm>
          <a:prstGeom prst="rect">
            <a:avLst/>
          </a:prstGeom>
        </p:spPr>
      </p:pic>
      <p:pic>
        <p:nvPicPr>
          <p:cNvPr id="665" name="Picture 664">
            <a:extLst>
              <a:ext uri="{FF2B5EF4-FFF2-40B4-BE49-F238E27FC236}">
                <a16:creationId xmlns:a16="http://schemas.microsoft.com/office/drawing/2014/main" id="{30F6914A-48D2-4EED-8493-9589FAAC04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265" y="1028088"/>
            <a:ext cx="169732" cy="136096"/>
          </a:xfrm>
          <a:prstGeom prst="rect">
            <a:avLst/>
          </a:prstGeom>
        </p:spPr>
      </p:pic>
      <p:pic>
        <p:nvPicPr>
          <p:cNvPr id="666" name="Picture 665">
            <a:extLst>
              <a:ext uri="{FF2B5EF4-FFF2-40B4-BE49-F238E27FC236}">
                <a16:creationId xmlns:a16="http://schemas.microsoft.com/office/drawing/2014/main" id="{7914900B-4183-4133-B8BB-E9BE890D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3103" y="892255"/>
            <a:ext cx="169732" cy="136096"/>
          </a:xfrm>
          <a:prstGeom prst="rect">
            <a:avLst/>
          </a:prstGeom>
        </p:spPr>
      </p:pic>
      <p:pic>
        <p:nvPicPr>
          <p:cNvPr id="667" name="Picture 666">
            <a:extLst>
              <a:ext uri="{FF2B5EF4-FFF2-40B4-BE49-F238E27FC236}">
                <a16:creationId xmlns:a16="http://schemas.microsoft.com/office/drawing/2014/main" id="{D011E653-8468-4BFF-B4E8-B505F1A750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458" y="1016752"/>
            <a:ext cx="169732" cy="122176"/>
          </a:xfrm>
          <a:prstGeom prst="rect">
            <a:avLst/>
          </a:prstGeom>
        </p:spPr>
      </p:pic>
      <p:pic>
        <p:nvPicPr>
          <p:cNvPr id="668" name="Picture 667">
            <a:extLst>
              <a:ext uri="{FF2B5EF4-FFF2-40B4-BE49-F238E27FC236}">
                <a16:creationId xmlns:a16="http://schemas.microsoft.com/office/drawing/2014/main" id="{D0854981-1FC2-4390-9C89-EBDB3F890B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9308" y="1016407"/>
            <a:ext cx="169732" cy="136096"/>
          </a:xfrm>
          <a:prstGeom prst="rect">
            <a:avLst/>
          </a:prstGeom>
        </p:spPr>
      </p:pic>
      <p:pic>
        <p:nvPicPr>
          <p:cNvPr id="669" name="Picture 668">
            <a:extLst>
              <a:ext uri="{FF2B5EF4-FFF2-40B4-BE49-F238E27FC236}">
                <a16:creationId xmlns:a16="http://schemas.microsoft.com/office/drawing/2014/main" id="{0E040F64-4D92-411B-A01D-EE72EA15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0038" y="1011128"/>
            <a:ext cx="169732" cy="146149"/>
          </a:xfrm>
          <a:prstGeom prst="rect">
            <a:avLst/>
          </a:prstGeom>
        </p:spPr>
      </p:pic>
      <p:pic>
        <p:nvPicPr>
          <p:cNvPr id="670" name="Picture 669">
            <a:extLst>
              <a:ext uri="{FF2B5EF4-FFF2-40B4-BE49-F238E27FC236}">
                <a16:creationId xmlns:a16="http://schemas.microsoft.com/office/drawing/2014/main" id="{570A8094-959D-407B-B657-805024A4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3587" y="895005"/>
            <a:ext cx="169732" cy="136096"/>
          </a:xfrm>
          <a:prstGeom prst="rect">
            <a:avLst/>
          </a:prstGeom>
        </p:spPr>
      </p:pic>
      <p:pic>
        <p:nvPicPr>
          <p:cNvPr id="671" name="Picture 670">
            <a:extLst>
              <a:ext uri="{FF2B5EF4-FFF2-40B4-BE49-F238E27FC236}">
                <a16:creationId xmlns:a16="http://schemas.microsoft.com/office/drawing/2014/main" id="{A16C27CF-0D84-40FB-98F3-AD17E612E0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1324" y="896370"/>
            <a:ext cx="169732" cy="122176"/>
          </a:xfrm>
          <a:prstGeom prst="rect">
            <a:avLst/>
          </a:prstGeom>
        </p:spPr>
      </p:pic>
      <p:sp>
        <p:nvSpPr>
          <p:cNvPr id="672" name="Rectangle 671">
            <a:extLst>
              <a:ext uri="{FF2B5EF4-FFF2-40B4-BE49-F238E27FC236}">
                <a16:creationId xmlns:a16="http://schemas.microsoft.com/office/drawing/2014/main" id="{2572736D-9499-49B2-9319-92333D6BAC80}"/>
              </a:ext>
            </a:extLst>
          </p:cNvPr>
          <p:cNvSpPr/>
          <p:nvPr/>
        </p:nvSpPr>
        <p:spPr>
          <a:xfrm>
            <a:off x="3203547" y="91055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3" name="Picture 672">
            <a:extLst>
              <a:ext uri="{FF2B5EF4-FFF2-40B4-BE49-F238E27FC236}">
                <a16:creationId xmlns:a16="http://schemas.microsoft.com/office/drawing/2014/main" id="{AC6A970D-611C-4C1A-88EB-B0C967265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4154" y="1182538"/>
            <a:ext cx="161622" cy="103734"/>
          </a:xfrm>
          <a:prstGeom prst="rect">
            <a:avLst/>
          </a:prstGeom>
        </p:spPr>
      </p:pic>
      <p:pic>
        <p:nvPicPr>
          <p:cNvPr id="674" name="Picture 673">
            <a:extLst>
              <a:ext uri="{FF2B5EF4-FFF2-40B4-BE49-F238E27FC236}">
                <a16:creationId xmlns:a16="http://schemas.microsoft.com/office/drawing/2014/main" id="{35943282-9263-483C-B113-DA828B83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761" y="1174941"/>
            <a:ext cx="161622" cy="103734"/>
          </a:xfrm>
          <a:prstGeom prst="rect">
            <a:avLst/>
          </a:prstGeom>
        </p:spPr>
      </p:pic>
      <p:pic>
        <p:nvPicPr>
          <p:cNvPr id="675" name="Picture 674">
            <a:extLst>
              <a:ext uri="{FF2B5EF4-FFF2-40B4-BE49-F238E27FC236}">
                <a16:creationId xmlns:a16="http://schemas.microsoft.com/office/drawing/2014/main" id="{0DF29512-B690-4105-BF97-48F414F35E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2342" y="1174941"/>
            <a:ext cx="161622" cy="103734"/>
          </a:xfrm>
          <a:prstGeom prst="rect">
            <a:avLst/>
          </a:prstGeom>
        </p:spPr>
      </p:pic>
      <p:pic>
        <p:nvPicPr>
          <p:cNvPr id="676" name="Picture 675">
            <a:extLst>
              <a:ext uri="{FF2B5EF4-FFF2-40B4-BE49-F238E27FC236}">
                <a16:creationId xmlns:a16="http://schemas.microsoft.com/office/drawing/2014/main" id="{D20C5894-7F45-4FDD-9DA4-64ED72C0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809" y="1289215"/>
            <a:ext cx="161622" cy="92208"/>
          </a:xfrm>
          <a:prstGeom prst="rect">
            <a:avLst/>
          </a:prstGeom>
        </p:spPr>
      </p:pic>
      <p:pic>
        <p:nvPicPr>
          <p:cNvPr id="677" name="Picture 676">
            <a:extLst>
              <a:ext uri="{FF2B5EF4-FFF2-40B4-BE49-F238E27FC236}">
                <a16:creationId xmlns:a16="http://schemas.microsoft.com/office/drawing/2014/main" id="{7A902E2E-556C-4F31-9439-5FF5B240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8089" y="1288756"/>
            <a:ext cx="161622" cy="93125"/>
          </a:xfrm>
          <a:prstGeom prst="rect">
            <a:avLst/>
          </a:prstGeom>
        </p:spPr>
      </p:pic>
      <p:pic>
        <p:nvPicPr>
          <p:cNvPr id="678" name="Picture 677">
            <a:extLst>
              <a:ext uri="{FF2B5EF4-FFF2-40B4-BE49-F238E27FC236}">
                <a16:creationId xmlns:a16="http://schemas.microsoft.com/office/drawing/2014/main" id="{F2AECE51-898C-4AAE-993E-F952DF2C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3996" y="1283452"/>
            <a:ext cx="161622" cy="103734"/>
          </a:xfrm>
          <a:prstGeom prst="rect">
            <a:avLst/>
          </a:prstGeom>
        </p:spPr>
      </p:pic>
      <p:pic>
        <p:nvPicPr>
          <p:cNvPr id="679" name="Picture 678">
            <a:extLst>
              <a:ext uri="{FF2B5EF4-FFF2-40B4-BE49-F238E27FC236}">
                <a16:creationId xmlns:a16="http://schemas.microsoft.com/office/drawing/2014/main" id="{1C128384-9697-43A2-8C4E-707DB8C41A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9660" y="1174941"/>
            <a:ext cx="161622" cy="103734"/>
          </a:xfrm>
          <a:prstGeom prst="rect">
            <a:avLst/>
          </a:prstGeom>
        </p:spPr>
      </p:pic>
      <p:pic>
        <p:nvPicPr>
          <p:cNvPr id="680" name="Picture 679">
            <a:extLst>
              <a:ext uri="{FF2B5EF4-FFF2-40B4-BE49-F238E27FC236}">
                <a16:creationId xmlns:a16="http://schemas.microsoft.com/office/drawing/2014/main" id="{67C43F32-1A96-4483-B171-F5C74161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9902" y="1283452"/>
            <a:ext cx="161622" cy="103734"/>
          </a:xfrm>
          <a:prstGeom prst="rect">
            <a:avLst/>
          </a:prstGeom>
        </p:spPr>
      </p:pic>
      <p:pic>
        <p:nvPicPr>
          <p:cNvPr id="681" name="Picture 680">
            <a:extLst>
              <a:ext uri="{FF2B5EF4-FFF2-40B4-BE49-F238E27FC236}">
                <a16:creationId xmlns:a16="http://schemas.microsoft.com/office/drawing/2014/main" id="{99AC69D0-EC3F-4151-8952-9D537450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2183" y="1288756"/>
            <a:ext cx="161622" cy="93125"/>
          </a:xfrm>
          <a:prstGeom prst="rect">
            <a:avLst/>
          </a:prstGeom>
        </p:spPr>
      </p:pic>
      <p:pic>
        <p:nvPicPr>
          <p:cNvPr id="682" name="Picture 681">
            <a:extLst>
              <a:ext uri="{FF2B5EF4-FFF2-40B4-BE49-F238E27FC236}">
                <a16:creationId xmlns:a16="http://schemas.microsoft.com/office/drawing/2014/main" id="{4E5C4BAB-8EDB-4B97-99FB-5A89E0EF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410" y="1173891"/>
            <a:ext cx="161622" cy="103734"/>
          </a:xfrm>
          <a:prstGeom prst="rect">
            <a:avLst/>
          </a:prstGeom>
        </p:spPr>
      </p:pic>
      <p:sp>
        <p:nvSpPr>
          <p:cNvPr id="683" name="Rectangle 682">
            <a:extLst>
              <a:ext uri="{FF2B5EF4-FFF2-40B4-BE49-F238E27FC236}">
                <a16:creationId xmlns:a16="http://schemas.microsoft.com/office/drawing/2014/main" id="{5BCFE4FA-B397-4360-9848-7A5F0AED6DAF}"/>
              </a:ext>
            </a:extLst>
          </p:cNvPr>
          <p:cNvSpPr/>
          <p:nvPr/>
        </p:nvSpPr>
        <p:spPr>
          <a:xfrm>
            <a:off x="3203546" y="1187979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4" name="Picture 683">
            <a:extLst>
              <a:ext uri="{FF2B5EF4-FFF2-40B4-BE49-F238E27FC236}">
                <a16:creationId xmlns:a16="http://schemas.microsoft.com/office/drawing/2014/main" id="{55A7A822-B044-434D-87A3-2A9BF418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669" y="1452841"/>
            <a:ext cx="174005" cy="104149"/>
          </a:xfrm>
          <a:prstGeom prst="rect">
            <a:avLst/>
          </a:prstGeom>
        </p:spPr>
      </p:pic>
      <p:pic>
        <p:nvPicPr>
          <p:cNvPr id="685" name="Picture 684">
            <a:extLst>
              <a:ext uri="{FF2B5EF4-FFF2-40B4-BE49-F238E27FC236}">
                <a16:creationId xmlns:a16="http://schemas.microsoft.com/office/drawing/2014/main" id="{D47622BB-13D9-4BF9-B492-E920E992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6919" y="1446529"/>
            <a:ext cx="174005" cy="104149"/>
          </a:xfrm>
          <a:prstGeom prst="rect">
            <a:avLst/>
          </a:prstGeom>
        </p:spPr>
      </p:pic>
      <p:pic>
        <p:nvPicPr>
          <p:cNvPr id="686" name="Picture 685">
            <a:extLst>
              <a:ext uri="{FF2B5EF4-FFF2-40B4-BE49-F238E27FC236}">
                <a16:creationId xmlns:a16="http://schemas.microsoft.com/office/drawing/2014/main" id="{26ED36B9-7583-4281-AC1B-5CB04FDA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5169" y="1446529"/>
            <a:ext cx="174005" cy="104149"/>
          </a:xfrm>
          <a:prstGeom prst="rect">
            <a:avLst/>
          </a:prstGeom>
        </p:spPr>
      </p:pic>
      <p:pic>
        <p:nvPicPr>
          <p:cNvPr id="687" name="Picture 686">
            <a:extLst>
              <a:ext uri="{FF2B5EF4-FFF2-40B4-BE49-F238E27FC236}">
                <a16:creationId xmlns:a16="http://schemas.microsoft.com/office/drawing/2014/main" id="{B9D40E69-6B37-4486-9432-B8073F83F6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0644" y="1544628"/>
            <a:ext cx="174005" cy="104149"/>
          </a:xfrm>
          <a:prstGeom prst="rect">
            <a:avLst/>
          </a:prstGeom>
        </p:spPr>
      </p:pic>
      <p:pic>
        <p:nvPicPr>
          <p:cNvPr id="688" name="Picture 687">
            <a:extLst>
              <a:ext uri="{FF2B5EF4-FFF2-40B4-BE49-F238E27FC236}">
                <a16:creationId xmlns:a16="http://schemas.microsoft.com/office/drawing/2014/main" id="{18064A83-48A3-47B7-B5A0-2D4AB98C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1805" y="1544628"/>
            <a:ext cx="174005" cy="104149"/>
          </a:xfrm>
          <a:prstGeom prst="rect">
            <a:avLst/>
          </a:prstGeom>
        </p:spPr>
      </p:pic>
      <p:pic>
        <p:nvPicPr>
          <p:cNvPr id="689" name="Picture 688">
            <a:extLst>
              <a:ext uri="{FF2B5EF4-FFF2-40B4-BE49-F238E27FC236}">
                <a16:creationId xmlns:a16="http://schemas.microsoft.com/office/drawing/2014/main" id="{DFE620CE-385A-401B-8C8D-0AC1BFD10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2964" y="1544628"/>
            <a:ext cx="174005" cy="104149"/>
          </a:xfrm>
          <a:prstGeom prst="rect">
            <a:avLst/>
          </a:prstGeom>
        </p:spPr>
      </p:pic>
      <p:pic>
        <p:nvPicPr>
          <p:cNvPr id="690" name="Picture 689">
            <a:extLst>
              <a:ext uri="{FF2B5EF4-FFF2-40B4-BE49-F238E27FC236}">
                <a16:creationId xmlns:a16="http://schemas.microsoft.com/office/drawing/2014/main" id="{B8B48F8D-FB6B-48BB-BD0E-CE5E03CE96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1225" y="1544628"/>
            <a:ext cx="174005" cy="104149"/>
          </a:xfrm>
          <a:prstGeom prst="rect">
            <a:avLst/>
          </a:prstGeom>
        </p:spPr>
      </p:pic>
      <p:pic>
        <p:nvPicPr>
          <p:cNvPr id="691" name="Picture 690">
            <a:extLst>
              <a:ext uri="{FF2B5EF4-FFF2-40B4-BE49-F238E27FC236}">
                <a16:creationId xmlns:a16="http://schemas.microsoft.com/office/drawing/2014/main" id="{008B513D-70C8-4699-93D0-C17C664B1D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2384" y="1544628"/>
            <a:ext cx="174005" cy="104149"/>
          </a:xfrm>
          <a:prstGeom prst="rect">
            <a:avLst/>
          </a:prstGeom>
        </p:spPr>
      </p:pic>
      <p:pic>
        <p:nvPicPr>
          <p:cNvPr id="692" name="Picture 691">
            <a:extLst>
              <a:ext uri="{FF2B5EF4-FFF2-40B4-BE49-F238E27FC236}">
                <a16:creationId xmlns:a16="http://schemas.microsoft.com/office/drawing/2014/main" id="{C54D15A4-8289-48CD-8AA7-F749B16C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1668" y="1446529"/>
            <a:ext cx="174005" cy="104149"/>
          </a:xfrm>
          <a:prstGeom prst="rect">
            <a:avLst/>
          </a:prstGeom>
        </p:spPr>
      </p:pic>
      <p:pic>
        <p:nvPicPr>
          <p:cNvPr id="693" name="Picture 692">
            <a:extLst>
              <a:ext uri="{FF2B5EF4-FFF2-40B4-BE49-F238E27FC236}">
                <a16:creationId xmlns:a16="http://schemas.microsoft.com/office/drawing/2014/main" id="{AE4D33EE-0B72-45DD-88FE-DBF336F2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3418" y="1446529"/>
            <a:ext cx="174005" cy="104149"/>
          </a:xfrm>
          <a:prstGeom prst="rect">
            <a:avLst/>
          </a:prstGeom>
        </p:spPr>
      </p:pic>
      <p:sp>
        <p:nvSpPr>
          <p:cNvPr id="694" name="Rectangle 693">
            <a:extLst>
              <a:ext uri="{FF2B5EF4-FFF2-40B4-BE49-F238E27FC236}">
                <a16:creationId xmlns:a16="http://schemas.microsoft.com/office/drawing/2014/main" id="{CF280A99-0F27-4C5D-AADF-0308A0C8AB1E}"/>
              </a:ext>
            </a:extLst>
          </p:cNvPr>
          <p:cNvSpPr/>
          <p:nvPr/>
        </p:nvSpPr>
        <p:spPr>
          <a:xfrm>
            <a:off x="3203547" y="1459941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5" name="Picture 694">
            <a:extLst>
              <a:ext uri="{FF2B5EF4-FFF2-40B4-BE49-F238E27FC236}">
                <a16:creationId xmlns:a16="http://schemas.microsoft.com/office/drawing/2014/main" id="{0FBB4A06-198F-4142-9CC7-4E944E8B6B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9215" y="1710247"/>
            <a:ext cx="173458" cy="97635"/>
          </a:xfrm>
          <a:prstGeom prst="rect">
            <a:avLst/>
          </a:prstGeom>
        </p:spPr>
      </p:pic>
      <p:pic>
        <p:nvPicPr>
          <p:cNvPr id="696" name="Picture 695">
            <a:extLst>
              <a:ext uri="{FF2B5EF4-FFF2-40B4-BE49-F238E27FC236}">
                <a16:creationId xmlns:a16="http://schemas.microsoft.com/office/drawing/2014/main" id="{20554D9D-227E-49EE-830C-903410FE5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6186" y="1818696"/>
            <a:ext cx="173458" cy="97635"/>
          </a:xfrm>
          <a:prstGeom prst="rect">
            <a:avLst/>
          </a:prstGeom>
        </p:spPr>
      </p:pic>
      <p:pic>
        <p:nvPicPr>
          <p:cNvPr id="697" name="Picture 696">
            <a:extLst>
              <a:ext uri="{FF2B5EF4-FFF2-40B4-BE49-F238E27FC236}">
                <a16:creationId xmlns:a16="http://schemas.microsoft.com/office/drawing/2014/main" id="{0742B2E0-1F9C-4622-A454-EE6CD960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513" y="1819623"/>
            <a:ext cx="173458" cy="97635"/>
          </a:xfrm>
          <a:prstGeom prst="rect">
            <a:avLst/>
          </a:prstGeom>
        </p:spPr>
      </p:pic>
      <p:pic>
        <p:nvPicPr>
          <p:cNvPr id="698" name="Picture 697">
            <a:extLst>
              <a:ext uri="{FF2B5EF4-FFF2-40B4-BE49-F238E27FC236}">
                <a16:creationId xmlns:a16="http://schemas.microsoft.com/office/drawing/2014/main" id="{9911F514-934A-4479-BB62-50044EB1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3860" y="1818696"/>
            <a:ext cx="173458" cy="97635"/>
          </a:xfrm>
          <a:prstGeom prst="rect">
            <a:avLst/>
          </a:prstGeom>
        </p:spPr>
      </p:pic>
      <p:pic>
        <p:nvPicPr>
          <p:cNvPr id="699" name="Picture 698">
            <a:extLst>
              <a:ext uri="{FF2B5EF4-FFF2-40B4-BE49-F238E27FC236}">
                <a16:creationId xmlns:a16="http://schemas.microsoft.com/office/drawing/2014/main" id="{70652A9D-EC65-4C78-9E4D-C69C74E5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9540" y="1706642"/>
            <a:ext cx="173458" cy="104846"/>
          </a:xfrm>
          <a:prstGeom prst="rect">
            <a:avLst/>
          </a:prstGeom>
        </p:spPr>
      </p:pic>
      <p:pic>
        <p:nvPicPr>
          <p:cNvPr id="700" name="Picture 699">
            <a:extLst>
              <a:ext uri="{FF2B5EF4-FFF2-40B4-BE49-F238E27FC236}">
                <a16:creationId xmlns:a16="http://schemas.microsoft.com/office/drawing/2014/main" id="{4EFC1941-1CCD-4FEA-B797-E542179A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2981" y="1710247"/>
            <a:ext cx="173458" cy="97635"/>
          </a:xfrm>
          <a:prstGeom prst="rect">
            <a:avLst/>
          </a:prstGeom>
        </p:spPr>
      </p:pic>
      <p:pic>
        <p:nvPicPr>
          <p:cNvPr id="701" name="Picture 700">
            <a:extLst>
              <a:ext uri="{FF2B5EF4-FFF2-40B4-BE49-F238E27FC236}">
                <a16:creationId xmlns:a16="http://schemas.microsoft.com/office/drawing/2014/main" id="{58782EAD-7065-46AD-888D-48BE4ED49F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2657" y="1710247"/>
            <a:ext cx="173458" cy="97635"/>
          </a:xfrm>
          <a:prstGeom prst="rect">
            <a:avLst/>
          </a:prstGeom>
        </p:spPr>
      </p:pic>
      <p:pic>
        <p:nvPicPr>
          <p:cNvPr id="702" name="Picture 701">
            <a:extLst>
              <a:ext uri="{FF2B5EF4-FFF2-40B4-BE49-F238E27FC236}">
                <a16:creationId xmlns:a16="http://schemas.microsoft.com/office/drawing/2014/main" id="{510D79E2-C13A-441C-8B58-6F5021BF78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6098" y="1710247"/>
            <a:ext cx="173458" cy="97635"/>
          </a:xfrm>
          <a:prstGeom prst="rect">
            <a:avLst/>
          </a:prstGeom>
        </p:spPr>
      </p:pic>
      <p:pic>
        <p:nvPicPr>
          <p:cNvPr id="703" name="Picture 702">
            <a:extLst>
              <a:ext uri="{FF2B5EF4-FFF2-40B4-BE49-F238E27FC236}">
                <a16:creationId xmlns:a16="http://schemas.microsoft.com/office/drawing/2014/main" id="{369AEC41-F978-489D-8E25-1D1FA1CB81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1534" y="1815089"/>
            <a:ext cx="173458" cy="104846"/>
          </a:xfrm>
          <a:prstGeom prst="rect">
            <a:avLst/>
          </a:prstGeom>
        </p:spPr>
      </p:pic>
      <p:pic>
        <p:nvPicPr>
          <p:cNvPr id="704" name="Picture 703">
            <a:extLst>
              <a:ext uri="{FF2B5EF4-FFF2-40B4-BE49-F238E27FC236}">
                <a16:creationId xmlns:a16="http://schemas.microsoft.com/office/drawing/2014/main" id="{87768C51-7320-4478-BCE9-62A7238C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208" y="1818696"/>
            <a:ext cx="173458" cy="97635"/>
          </a:xfrm>
          <a:prstGeom prst="rect">
            <a:avLst/>
          </a:prstGeom>
        </p:spPr>
      </p:pic>
      <p:sp>
        <p:nvSpPr>
          <p:cNvPr id="705" name="Rectangle 704">
            <a:extLst>
              <a:ext uri="{FF2B5EF4-FFF2-40B4-BE49-F238E27FC236}">
                <a16:creationId xmlns:a16="http://schemas.microsoft.com/office/drawing/2014/main" id="{A4EA1A04-F560-425A-A6F0-14854856ACB9}"/>
              </a:ext>
            </a:extLst>
          </p:cNvPr>
          <p:cNvSpPr/>
          <p:nvPr/>
        </p:nvSpPr>
        <p:spPr>
          <a:xfrm>
            <a:off x="3203547" y="17195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" name="Picture 705">
            <a:extLst>
              <a:ext uri="{FF2B5EF4-FFF2-40B4-BE49-F238E27FC236}">
                <a16:creationId xmlns:a16="http://schemas.microsoft.com/office/drawing/2014/main" id="{9A6D2A40-D447-446F-BE7C-07EAAA3C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8499" y="1968059"/>
            <a:ext cx="174660" cy="103892"/>
          </a:xfrm>
          <a:prstGeom prst="rect">
            <a:avLst/>
          </a:prstGeom>
        </p:spPr>
      </p:pic>
      <p:pic>
        <p:nvPicPr>
          <p:cNvPr id="707" name="Picture 706">
            <a:extLst>
              <a:ext uri="{FF2B5EF4-FFF2-40B4-BE49-F238E27FC236}">
                <a16:creationId xmlns:a16="http://schemas.microsoft.com/office/drawing/2014/main" id="{C635BD69-F16A-498C-9463-866FBF38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724" y="2075624"/>
            <a:ext cx="174660" cy="103892"/>
          </a:xfrm>
          <a:prstGeom prst="rect">
            <a:avLst/>
          </a:prstGeom>
        </p:spPr>
      </p:pic>
      <p:pic>
        <p:nvPicPr>
          <p:cNvPr id="708" name="Picture 707">
            <a:extLst>
              <a:ext uri="{FF2B5EF4-FFF2-40B4-BE49-F238E27FC236}">
                <a16:creationId xmlns:a16="http://schemas.microsoft.com/office/drawing/2014/main" id="{40BB7A19-695A-4D03-89EC-CC0A3198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6316" y="1968059"/>
            <a:ext cx="174660" cy="103892"/>
          </a:xfrm>
          <a:prstGeom prst="rect">
            <a:avLst/>
          </a:prstGeom>
        </p:spPr>
      </p:pic>
      <p:pic>
        <p:nvPicPr>
          <p:cNvPr id="709" name="Picture 708">
            <a:extLst>
              <a:ext uri="{FF2B5EF4-FFF2-40B4-BE49-F238E27FC236}">
                <a16:creationId xmlns:a16="http://schemas.microsoft.com/office/drawing/2014/main" id="{1684D645-058E-4D74-B63E-9822B577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8984" y="1968059"/>
            <a:ext cx="174660" cy="103892"/>
          </a:xfrm>
          <a:prstGeom prst="rect">
            <a:avLst/>
          </a:prstGeom>
        </p:spPr>
      </p:pic>
      <p:pic>
        <p:nvPicPr>
          <p:cNvPr id="710" name="Picture 709">
            <a:extLst>
              <a:ext uri="{FF2B5EF4-FFF2-40B4-BE49-F238E27FC236}">
                <a16:creationId xmlns:a16="http://schemas.microsoft.com/office/drawing/2014/main" id="{4C56EE8A-4574-4A2D-9A81-0F7EC544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7219" y="2075624"/>
            <a:ext cx="174660" cy="103892"/>
          </a:xfrm>
          <a:prstGeom prst="rect">
            <a:avLst/>
          </a:prstGeom>
        </p:spPr>
      </p:pic>
      <p:pic>
        <p:nvPicPr>
          <p:cNvPr id="711" name="Picture 710">
            <a:extLst>
              <a:ext uri="{FF2B5EF4-FFF2-40B4-BE49-F238E27FC236}">
                <a16:creationId xmlns:a16="http://schemas.microsoft.com/office/drawing/2014/main" id="{ACB27B5F-F1DE-4543-B749-04EBAE15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1467" y="2075624"/>
            <a:ext cx="174660" cy="103892"/>
          </a:xfrm>
          <a:prstGeom prst="rect">
            <a:avLst/>
          </a:prstGeom>
        </p:spPr>
      </p:pic>
      <p:pic>
        <p:nvPicPr>
          <p:cNvPr id="712" name="Picture 711">
            <a:extLst>
              <a:ext uri="{FF2B5EF4-FFF2-40B4-BE49-F238E27FC236}">
                <a16:creationId xmlns:a16="http://schemas.microsoft.com/office/drawing/2014/main" id="{39F54C9E-5BAE-42E1-BC3E-F3DD5817E9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2650" y="1968059"/>
            <a:ext cx="174660" cy="103892"/>
          </a:xfrm>
          <a:prstGeom prst="rect">
            <a:avLst/>
          </a:prstGeom>
        </p:spPr>
      </p:pic>
      <p:pic>
        <p:nvPicPr>
          <p:cNvPr id="713" name="Picture 712">
            <a:extLst>
              <a:ext uri="{FF2B5EF4-FFF2-40B4-BE49-F238E27FC236}">
                <a16:creationId xmlns:a16="http://schemas.microsoft.com/office/drawing/2014/main" id="{821FFEEE-7EF1-4BEA-8CAF-7D35D59621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9922" y="2075624"/>
            <a:ext cx="174660" cy="103892"/>
          </a:xfrm>
          <a:prstGeom prst="rect">
            <a:avLst/>
          </a:prstGeom>
        </p:spPr>
      </p:pic>
      <p:pic>
        <p:nvPicPr>
          <p:cNvPr id="714" name="Picture 713">
            <a:extLst>
              <a:ext uri="{FF2B5EF4-FFF2-40B4-BE49-F238E27FC236}">
                <a16:creationId xmlns:a16="http://schemas.microsoft.com/office/drawing/2014/main" id="{F0C6ECB1-588A-4F49-9906-90A6F5ACE5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2972" y="2075624"/>
            <a:ext cx="174660" cy="103892"/>
          </a:xfrm>
          <a:prstGeom prst="rect">
            <a:avLst/>
          </a:prstGeom>
        </p:spPr>
      </p:pic>
      <p:pic>
        <p:nvPicPr>
          <p:cNvPr id="715" name="Picture 714">
            <a:extLst>
              <a:ext uri="{FF2B5EF4-FFF2-40B4-BE49-F238E27FC236}">
                <a16:creationId xmlns:a16="http://schemas.microsoft.com/office/drawing/2014/main" id="{9E6990B1-47B6-45BF-BFD1-E2969D95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6208" y="1968059"/>
            <a:ext cx="174660" cy="103892"/>
          </a:xfrm>
          <a:prstGeom prst="rect">
            <a:avLst/>
          </a:prstGeom>
        </p:spPr>
      </p:pic>
      <p:sp>
        <p:nvSpPr>
          <p:cNvPr id="716" name="Rectangle 715">
            <a:extLst>
              <a:ext uri="{FF2B5EF4-FFF2-40B4-BE49-F238E27FC236}">
                <a16:creationId xmlns:a16="http://schemas.microsoft.com/office/drawing/2014/main" id="{51E2F89A-8B89-49DB-8C09-7E493C2DEB68}"/>
              </a:ext>
            </a:extLst>
          </p:cNvPr>
          <p:cNvSpPr/>
          <p:nvPr/>
        </p:nvSpPr>
        <p:spPr>
          <a:xfrm>
            <a:off x="3203547" y="196622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" name="Picture 716">
            <a:extLst>
              <a:ext uri="{FF2B5EF4-FFF2-40B4-BE49-F238E27FC236}">
                <a16:creationId xmlns:a16="http://schemas.microsoft.com/office/drawing/2014/main" id="{0CA10BB4-B9DE-433A-B858-9C61CB70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0884" y="2216751"/>
            <a:ext cx="172013" cy="103717"/>
          </a:xfrm>
          <a:prstGeom prst="rect">
            <a:avLst/>
          </a:prstGeom>
        </p:spPr>
      </p:pic>
      <p:pic>
        <p:nvPicPr>
          <p:cNvPr id="718" name="Picture 717">
            <a:extLst>
              <a:ext uri="{FF2B5EF4-FFF2-40B4-BE49-F238E27FC236}">
                <a16:creationId xmlns:a16="http://schemas.microsoft.com/office/drawing/2014/main" id="{3EE2DF09-3B3A-465E-9E7F-737BC394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547" y="2318225"/>
            <a:ext cx="172013" cy="103717"/>
          </a:xfrm>
          <a:prstGeom prst="rect">
            <a:avLst/>
          </a:prstGeom>
        </p:spPr>
      </p:pic>
      <p:pic>
        <p:nvPicPr>
          <p:cNvPr id="719" name="Picture 718">
            <a:extLst>
              <a:ext uri="{FF2B5EF4-FFF2-40B4-BE49-F238E27FC236}">
                <a16:creationId xmlns:a16="http://schemas.microsoft.com/office/drawing/2014/main" id="{EDFB72CF-9EBF-4124-B0EA-5758F833F3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8621" y="2216751"/>
            <a:ext cx="172013" cy="103717"/>
          </a:xfrm>
          <a:prstGeom prst="rect">
            <a:avLst/>
          </a:prstGeom>
        </p:spPr>
      </p:pic>
      <p:pic>
        <p:nvPicPr>
          <p:cNvPr id="720" name="Picture 719">
            <a:extLst>
              <a:ext uri="{FF2B5EF4-FFF2-40B4-BE49-F238E27FC236}">
                <a16:creationId xmlns:a16="http://schemas.microsoft.com/office/drawing/2014/main" id="{F637555E-8B16-44D6-B4FF-744295D3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0371" y="2318225"/>
            <a:ext cx="172013" cy="103717"/>
          </a:xfrm>
          <a:prstGeom prst="rect">
            <a:avLst/>
          </a:prstGeom>
        </p:spPr>
      </p:pic>
      <p:pic>
        <p:nvPicPr>
          <p:cNvPr id="721" name="Picture 720">
            <a:extLst>
              <a:ext uri="{FF2B5EF4-FFF2-40B4-BE49-F238E27FC236}">
                <a16:creationId xmlns:a16="http://schemas.microsoft.com/office/drawing/2014/main" id="{20ABF6B1-F430-454C-AD45-5DDEAE4C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8096" y="2318225"/>
            <a:ext cx="172013" cy="103717"/>
          </a:xfrm>
          <a:prstGeom prst="rect">
            <a:avLst/>
          </a:prstGeom>
        </p:spPr>
      </p:pic>
      <p:pic>
        <p:nvPicPr>
          <p:cNvPr id="722" name="Picture 721">
            <a:extLst>
              <a:ext uri="{FF2B5EF4-FFF2-40B4-BE49-F238E27FC236}">
                <a16:creationId xmlns:a16="http://schemas.microsoft.com/office/drawing/2014/main" id="{C30D16C1-FA69-409D-93AC-864A960B74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5821" y="2318225"/>
            <a:ext cx="172013" cy="103717"/>
          </a:xfrm>
          <a:prstGeom prst="rect">
            <a:avLst/>
          </a:prstGeom>
        </p:spPr>
      </p:pic>
      <p:pic>
        <p:nvPicPr>
          <p:cNvPr id="723" name="Picture 722">
            <a:extLst>
              <a:ext uri="{FF2B5EF4-FFF2-40B4-BE49-F238E27FC236}">
                <a16:creationId xmlns:a16="http://schemas.microsoft.com/office/drawing/2014/main" id="{1779D863-1545-403D-A133-34DEB68F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4095" y="2216751"/>
            <a:ext cx="172013" cy="103717"/>
          </a:xfrm>
          <a:prstGeom prst="rect">
            <a:avLst/>
          </a:prstGeom>
        </p:spPr>
      </p:pic>
      <p:pic>
        <p:nvPicPr>
          <p:cNvPr id="724" name="Picture 723">
            <a:extLst>
              <a:ext uri="{FF2B5EF4-FFF2-40B4-BE49-F238E27FC236}">
                <a16:creationId xmlns:a16="http://schemas.microsoft.com/office/drawing/2014/main" id="{B23549E3-9C39-4E7D-B2E7-02AEAEBB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6357" y="2212921"/>
            <a:ext cx="172013" cy="111377"/>
          </a:xfrm>
          <a:prstGeom prst="rect">
            <a:avLst/>
          </a:prstGeom>
        </p:spPr>
      </p:pic>
      <p:pic>
        <p:nvPicPr>
          <p:cNvPr id="725" name="Picture 724">
            <a:extLst>
              <a:ext uri="{FF2B5EF4-FFF2-40B4-BE49-F238E27FC236}">
                <a16:creationId xmlns:a16="http://schemas.microsoft.com/office/drawing/2014/main" id="{E087B402-8698-4A39-B749-FD5812A9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2646" y="2318225"/>
            <a:ext cx="172013" cy="103717"/>
          </a:xfrm>
          <a:prstGeom prst="rect">
            <a:avLst/>
          </a:prstGeom>
        </p:spPr>
      </p:pic>
      <p:pic>
        <p:nvPicPr>
          <p:cNvPr id="726" name="Picture 725">
            <a:extLst>
              <a:ext uri="{FF2B5EF4-FFF2-40B4-BE49-F238E27FC236}">
                <a16:creationId xmlns:a16="http://schemas.microsoft.com/office/drawing/2014/main" id="{5C05F061-5289-40B7-91F5-7E49DA00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1833" y="2216751"/>
            <a:ext cx="172013" cy="103717"/>
          </a:xfrm>
          <a:prstGeom prst="rect">
            <a:avLst/>
          </a:prstGeom>
        </p:spPr>
      </p:pic>
      <p:sp>
        <p:nvSpPr>
          <p:cNvPr id="727" name="Rectangle 726">
            <a:extLst>
              <a:ext uri="{FF2B5EF4-FFF2-40B4-BE49-F238E27FC236}">
                <a16:creationId xmlns:a16="http://schemas.microsoft.com/office/drawing/2014/main" id="{11A039D0-F44B-4019-B878-68C5D8FB4770}"/>
              </a:ext>
            </a:extLst>
          </p:cNvPr>
          <p:cNvSpPr/>
          <p:nvPr/>
        </p:nvSpPr>
        <p:spPr>
          <a:xfrm>
            <a:off x="3217782" y="222716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8" name="Picture 727">
            <a:extLst>
              <a:ext uri="{FF2B5EF4-FFF2-40B4-BE49-F238E27FC236}">
                <a16:creationId xmlns:a16="http://schemas.microsoft.com/office/drawing/2014/main" id="{C812848A-5879-4119-9D87-90ABF182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1686" y="2476881"/>
            <a:ext cx="174660" cy="81810"/>
          </a:xfrm>
          <a:prstGeom prst="rect">
            <a:avLst/>
          </a:prstGeom>
        </p:spPr>
      </p:pic>
      <p:pic>
        <p:nvPicPr>
          <p:cNvPr id="729" name="Picture 728">
            <a:extLst>
              <a:ext uri="{FF2B5EF4-FFF2-40B4-BE49-F238E27FC236}">
                <a16:creationId xmlns:a16="http://schemas.microsoft.com/office/drawing/2014/main" id="{97B326EA-14F1-449A-88BA-47662DC2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0214" y="2476881"/>
            <a:ext cx="174660" cy="81810"/>
          </a:xfrm>
          <a:prstGeom prst="rect">
            <a:avLst/>
          </a:prstGeom>
        </p:spPr>
      </p:pic>
      <p:pic>
        <p:nvPicPr>
          <p:cNvPr id="730" name="Picture 729">
            <a:extLst>
              <a:ext uri="{FF2B5EF4-FFF2-40B4-BE49-F238E27FC236}">
                <a16:creationId xmlns:a16="http://schemas.microsoft.com/office/drawing/2014/main" id="{AF077039-F85A-4F38-BE88-9885EBF89F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9470" y="2561952"/>
            <a:ext cx="174660" cy="81810"/>
          </a:xfrm>
          <a:prstGeom prst="rect">
            <a:avLst/>
          </a:prstGeom>
        </p:spPr>
      </p:pic>
      <p:pic>
        <p:nvPicPr>
          <p:cNvPr id="731" name="Picture 730">
            <a:extLst>
              <a:ext uri="{FF2B5EF4-FFF2-40B4-BE49-F238E27FC236}">
                <a16:creationId xmlns:a16="http://schemas.microsoft.com/office/drawing/2014/main" id="{722B733B-FA4B-4CF9-8C29-5108CA85FA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4038" y="2476881"/>
            <a:ext cx="174660" cy="81810"/>
          </a:xfrm>
          <a:prstGeom prst="rect">
            <a:avLst/>
          </a:prstGeom>
        </p:spPr>
      </p:pic>
      <p:pic>
        <p:nvPicPr>
          <p:cNvPr id="732" name="Picture 731">
            <a:extLst>
              <a:ext uri="{FF2B5EF4-FFF2-40B4-BE49-F238E27FC236}">
                <a16:creationId xmlns:a16="http://schemas.microsoft.com/office/drawing/2014/main" id="{2BC5AB21-7E2D-4102-866F-7B415ED8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5754" y="2561952"/>
            <a:ext cx="174660" cy="81810"/>
          </a:xfrm>
          <a:prstGeom prst="rect">
            <a:avLst/>
          </a:prstGeom>
        </p:spPr>
      </p:pic>
      <p:pic>
        <p:nvPicPr>
          <p:cNvPr id="733" name="Picture 732">
            <a:extLst>
              <a:ext uri="{FF2B5EF4-FFF2-40B4-BE49-F238E27FC236}">
                <a16:creationId xmlns:a16="http://schemas.microsoft.com/office/drawing/2014/main" id="{C1CDFE45-BAF9-4A93-8409-EEB29D43F3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7848" y="2561952"/>
            <a:ext cx="174660" cy="81810"/>
          </a:xfrm>
          <a:prstGeom prst="rect">
            <a:avLst/>
          </a:prstGeom>
        </p:spPr>
      </p:pic>
      <p:pic>
        <p:nvPicPr>
          <p:cNvPr id="734" name="Picture 733">
            <a:extLst>
              <a:ext uri="{FF2B5EF4-FFF2-40B4-BE49-F238E27FC236}">
                <a16:creationId xmlns:a16="http://schemas.microsoft.com/office/drawing/2014/main" id="{8C30662A-54DA-442B-9B5F-591AAB7C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1564" y="2561952"/>
            <a:ext cx="174660" cy="81810"/>
          </a:xfrm>
          <a:prstGeom prst="rect">
            <a:avLst/>
          </a:prstGeom>
        </p:spPr>
      </p:pic>
      <p:pic>
        <p:nvPicPr>
          <p:cNvPr id="735" name="Picture 734">
            <a:extLst>
              <a:ext uri="{FF2B5EF4-FFF2-40B4-BE49-F238E27FC236}">
                <a16:creationId xmlns:a16="http://schemas.microsoft.com/office/drawing/2014/main" id="{3E44182C-02AB-455B-AD3A-E40A8DE7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3658" y="2561952"/>
            <a:ext cx="174660" cy="81810"/>
          </a:xfrm>
          <a:prstGeom prst="rect">
            <a:avLst/>
          </a:prstGeom>
        </p:spPr>
      </p:pic>
      <p:pic>
        <p:nvPicPr>
          <p:cNvPr id="736" name="Picture 735">
            <a:extLst>
              <a:ext uri="{FF2B5EF4-FFF2-40B4-BE49-F238E27FC236}">
                <a16:creationId xmlns:a16="http://schemas.microsoft.com/office/drawing/2014/main" id="{8D8EA03E-FF01-4773-A649-4580D04C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6390" y="2473859"/>
            <a:ext cx="174660" cy="87852"/>
          </a:xfrm>
          <a:prstGeom prst="rect">
            <a:avLst/>
          </a:prstGeom>
        </p:spPr>
      </p:pic>
      <p:pic>
        <p:nvPicPr>
          <p:cNvPr id="737" name="Picture 736">
            <a:extLst>
              <a:ext uri="{FF2B5EF4-FFF2-40B4-BE49-F238E27FC236}">
                <a16:creationId xmlns:a16="http://schemas.microsoft.com/office/drawing/2014/main" id="{7E7134AE-62FD-4F79-8D15-E3788A7996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7862" y="2473859"/>
            <a:ext cx="174660" cy="87852"/>
          </a:xfrm>
          <a:prstGeom prst="rect">
            <a:avLst/>
          </a:prstGeom>
        </p:spPr>
      </p:pic>
      <p:sp>
        <p:nvSpPr>
          <p:cNvPr id="738" name="Rectangle 737">
            <a:extLst>
              <a:ext uri="{FF2B5EF4-FFF2-40B4-BE49-F238E27FC236}">
                <a16:creationId xmlns:a16="http://schemas.microsoft.com/office/drawing/2014/main" id="{9079C232-095E-4877-99E5-08290A98C52A}"/>
              </a:ext>
            </a:extLst>
          </p:cNvPr>
          <p:cNvSpPr/>
          <p:nvPr/>
        </p:nvSpPr>
        <p:spPr>
          <a:xfrm>
            <a:off x="3203547" y="2487485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CFBBE1E5-ED2B-455D-B1CB-50A10BCB1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411" y="2828294"/>
            <a:ext cx="171409" cy="141857"/>
          </a:xfrm>
          <a:prstGeom prst="rect">
            <a:avLst/>
          </a:prstGeom>
        </p:spPr>
      </p:pic>
      <p:pic>
        <p:nvPicPr>
          <p:cNvPr id="740" name="Picture 739">
            <a:extLst>
              <a:ext uri="{FF2B5EF4-FFF2-40B4-BE49-F238E27FC236}">
                <a16:creationId xmlns:a16="http://schemas.microsoft.com/office/drawing/2014/main" id="{D1AC7B6E-8D3D-4DD9-B13D-0DF13E244A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6920" y="2826013"/>
            <a:ext cx="171409" cy="141857"/>
          </a:xfrm>
          <a:prstGeom prst="rect">
            <a:avLst/>
          </a:prstGeom>
        </p:spPr>
      </p:pic>
      <p:pic>
        <p:nvPicPr>
          <p:cNvPr id="741" name="Picture 740">
            <a:extLst>
              <a:ext uri="{FF2B5EF4-FFF2-40B4-BE49-F238E27FC236}">
                <a16:creationId xmlns:a16="http://schemas.microsoft.com/office/drawing/2014/main" id="{80347EF5-83C1-4E28-AA77-BECC2BDC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1265" y="2683139"/>
            <a:ext cx="171409" cy="141857"/>
          </a:xfrm>
          <a:prstGeom prst="rect">
            <a:avLst/>
          </a:prstGeom>
        </p:spPr>
      </p:pic>
      <p:pic>
        <p:nvPicPr>
          <p:cNvPr id="742" name="Picture 741">
            <a:extLst>
              <a:ext uri="{FF2B5EF4-FFF2-40B4-BE49-F238E27FC236}">
                <a16:creationId xmlns:a16="http://schemas.microsoft.com/office/drawing/2014/main" id="{E9A7E94E-8BB9-4903-B5C7-6039B894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667" y="2683139"/>
            <a:ext cx="171409" cy="141857"/>
          </a:xfrm>
          <a:prstGeom prst="rect">
            <a:avLst/>
          </a:prstGeom>
        </p:spPr>
      </p:pic>
      <p:pic>
        <p:nvPicPr>
          <p:cNvPr id="743" name="Picture 742">
            <a:extLst>
              <a:ext uri="{FF2B5EF4-FFF2-40B4-BE49-F238E27FC236}">
                <a16:creationId xmlns:a16="http://schemas.microsoft.com/office/drawing/2014/main" id="{C9E6FB3F-9EC1-471D-BDBA-BB501A2A43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1753" y="2823995"/>
            <a:ext cx="171409" cy="141857"/>
          </a:xfrm>
          <a:prstGeom prst="rect">
            <a:avLst/>
          </a:prstGeom>
        </p:spPr>
      </p:pic>
      <p:pic>
        <p:nvPicPr>
          <p:cNvPr id="744" name="Picture 743">
            <a:extLst>
              <a:ext uri="{FF2B5EF4-FFF2-40B4-BE49-F238E27FC236}">
                <a16:creationId xmlns:a16="http://schemas.microsoft.com/office/drawing/2014/main" id="{22F72322-30A4-48CA-99FC-7A3A82796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2646" y="2831161"/>
            <a:ext cx="171409" cy="141857"/>
          </a:xfrm>
          <a:prstGeom prst="rect">
            <a:avLst/>
          </a:prstGeom>
        </p:spPr>
      </p:pic>
      <p:pic>
        <p:nvPicPr>
          <p:cNvPr id="745" name="Picture 744">
            <a:extLst>
              <a:ext uri="{FF2B5EF4-FFF2-40B4-BE49-F238E27FC236}">
                <a16:creationId xmlns:a16="http://schemas.microsoft.com/office/drawing/2014/main" id="{3C25B293-9345-49D9-8A91-92C71A66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336" y="2683139"/>
            <a:ext cx="171409" cy="141857"/>
          </a:xfrm>
          <a:prstGeom prst="rect">
            <a:avLst/>
          </a:prstGeom>
        </p:spPr>
      </p:pic>
      <p:pic>
        <p:nvPicPr>
          <p:cNvPr id="746" name="Picture 745">
            <a:extLst>
              <a:ext uri="{FF2B5EF4-FFF2-40B4-BE49-F238E27FC236}">
                <a16:creationId xmlns:a16="http://schemas.microsoft.com/office/drawing/2014/main" id="{A2664636-EE64-413B-B5A2-488040B5DB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9502" y="2683139"/>
            <a:ext cx="171409" cy="141857"/>
          </a:xfrm>
          <a:prstGeom prst="rect">
            <a:avLst/>
          </a:prstGeom>
        </p:spPr>
      </p:pic>
      <p:pic>
        <p:nvPicPr>
          <p:cNvPr id="747" name="Picture 746">
            <a:extLst>
              <a:ext uri="{FF2B5EF4-FFF2-40B4-BE49-F238E27FC236}">
                <a16:creationId xmlns:a16="http://schemas.microsoft.com/office/drawing/2014/main" id="{E809788A-FB71-41D5-ADE2-EF5D5AF53A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1285" y="2834657"/>
            <a:ext cx="171409" cy="141857"/>
          </a:xfrm>
          <a:prstGeom prst="rect">
            <a:avLst/>
          </a:prstGeom>
        </p:spPr>
      </p:pic>
      <p:pic>
        <p:nvPicPr>
          <p:cNvPr id="748" name="Picture 747">
            <a:extLst>
              <a:ext uri="{FF2B5EF4-FFF2-40B4-BE49-F238E27FC236}">
                <a16:creationId xmlns:a16="http://schemas.microsoft.com/office/drawing/2014/main" id="{E4BCEBF7-52EA-436D-B3F6-585EE3D8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9170" y="2677901"/>
            <a:ext cx="171409" cy="152333"/>
          </a:xfrm>
          <a:prstGeom prst="rect">
            <a:avLst/>
          </a:prstGeom>
        </p:spPr>
      </p:pic>
      <p:sp>
        <p:nvSpPr>
          <p:cNvPr id="749" name="Rectangle 748">
            <a:extLst>
              <a:ext uri="{FF2B5EF4-FFF2-40B4-BE49-F238E27FC236}">
                <a16:creationId xmlns:a16="http://schemas.microsoft.com/office/drawing/2014/main" id="{B126B6C8-02B1-4765-8B33-2E37E9F445F1}"/>
              </a:ext>
            </a:extLst>
          </p:cNvPr>
          <p:cNvSpPr/>
          <p:nvPr/>
        </p:nvSpPr>
        <p:spPr>
          <a:xfrm>
            <a:off x="3203546" y="2713390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0" name="Picture 749">
            <a:extLst>
              <a:ext uri="{FF2B5EF4-FFF2-40B4-BE49-F238E27FC236}">
                <a16:creationId xmlns:a16="http://schemas.microsoft.com/office/drawing/2014/main" id="{FB0AB81E-88BD-4E67-902B-ED32B0E0C9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3962" y="3070255"/>
            <a:ext cx="174168" cy="102939"/>
          </a:xfrm>
          <a:prstGeom prst="rect">
            <a:avLst/>
          </a:prstGeom>
        </p:spPr>
      </p:pic>
      <p:pic>
        <p:nvPicPr>
          <p:cNvPr id="751" name="Picture 750">
            <a:extLst>
              <a:ext uri="{FF2B5EF4-FFF2-40B4-BE49-F238E27FC236}">
                <a16:creationId xmlns:a16="http://schemas.microsoft.com/office/drawing/2014/main" id="{D4A6D3EC-371E-4201-91DF-B1A59428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4010" y="3079028"/>
            <a:ext cx="174168" cy="85393"/>
          </a:xfrm>
          <a:prstGeom prst="rect">
            <a:avLst/>
          </a:prstGeom>
        </p:spPr>
      </p:pic>
      <p:pic>
        <p:nvPicPr>
          <p:cNvPr id="752" name="Picture 751">
            <a:extLst>
              <a:ext uri="{FF2B5EF4-FFF2-40B4-BE49-F238E27FC236}">
                <a16:creationId xmlns:a16="http://schemas.microsoft.com/office/drawing/2014/main" id="{5DBA2339-330E-424A-AADB-1097C5FF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8985" y="3070255"/>
            <a:ext cx="174168" cy="102939"/>
          </a:xfrm>
          <a:prstGeom prst="rect">
            <a:avLst/>
          </a:prstGeom>
        </p:spPr>
      </p:pic>
      <p:pic>
        <p:nvPicPr>
          <p:cNvPr id="753" name="Picture 752">
            <a:extLst>
              <a:ext uri="{FF2B5EF4-FFF2-40B4-BE49-F238E27FC236}">
                <a16:creationId xmlns:a16="http://schemas.microsoft.com/office/drawing/2014/main" id="{A9040E2B-B4D0-462C-9F73-F23ED24A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8940" y="3070255"/>
            <a:ext cx="174168" cy="102939"/>
          </a:xfrm>
          <a:prstGeom prst="rect">
            <a:avLst/>
          </a:prstGeom>
        </p:spPr>
      </p:pic>
      <p:pic>
        <p:nvPicPr>
          <p:cNvPr id="754" name="Picture 753">
            <a:extLst>
              <a:ext uri="{FF2B5EF4-FFF2-40B4-BE49-F238E27FC236}">
                <a16:creationId xmlns:a16="http://schemas.microsoft.com/office/drawing/2014/main" id="{182D2D12-D8DF-423F-9647-1A01376A6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3917" y="3070255"/>
            <a:ext cx="174168" cy="102939"/>
          </a:xfrm>
          <a:prstGeom prst="rect">
            <a:avLst/>
          </a:prstGeom>
        </p:spPr>
      </p:pic>
      <p:pic>
        <p:nvPicPr>
          <p:cNvPr id="755" name="Picture 754">
            <a:extLst>
              <a:ext uri="{FF2B5EF4-FFF2-40B4-BE49-F238E27FC236}">
                <a16:creationId xmlns:a16="http://schemas.microsoft.com/office/drawing/2014/main" id="{DFDD4600-EF88-4453-B35E-BADFB28F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6181" y="2994991"/>
            <a:ext cx="174168" cy="85393"/>
          </a:xfrm>
          <a:prstGeom prst="rect">
            <a:avLst/>
          </a:prstGeom>
        </p:spPr>
      </p:pic>
      <p:pic>
        <p:nvPicPr>
          <p:cNvPr id="756" name="Picture 755">
            <a:extLst>
              <a:ext uri="{FF2B5EF4-FFF2-40B4-BE49-F238E27FC236}">
                <a16:creationId xmlns:a16="http://schemas.microsoft.com/office/drawing/2014/main" id="{2811BF1E-A9E9-4D2A-981E-1A77E8F620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4516" y="2986218"/>
            <a:ext cx="174168" cy="102939"/>
          </a:xfrm>
          <a:prstGeom prst="rect">
            <a:avLst/>
          </a:prstGeom>
        </p:spPr>
      </p:pic>
      <p:pic>
        <p:nvPicPr>
          <p:cNvPr id="757" name="Picture 756">
            <a:extLst>
              <a:ext uri="{FF2B5EF4-FFF2-40B4-BE49-F238E27FC236}">
                <a16:creationId xmlns:a16="http://schemas.microsoft.com/office/drawing/2014/main" id="{8E293146-5C20-4F74-ADAC-60CE6F4B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4771" y="2986218"/>
            <a:ext cx="174168" cy="102939"/>
          </a:xfrm>
          <a:prstGeom prst="rect">
            <a:avLst/>
          </a:prstGeom>
        </p:spPr>
      </p:pic>
      <p:pic>
        <p:nvPicPr>
          <p:cNvPr id="758" name="Picture 757">
            <a:extLst>
              <a:ext uri="{FF2B5EF4-FFF2-40B4-BE49-F238E27FC236}">
                <a16:creationId xmlns:a16="http://schemas.microsoft.com/office/drawing/2014/main" id="{8EE36FE3-953C-4350-914E-37A0BD4378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805" y="2994991"/>
            <a:ext cx="174168" cy="85393"/>
          </a:xfrm>
          <a:prstGeom prst="rect">
            <a:avLst/>
          </a:prstGeom>
        </p:spPr>
      </p:pic>
      <p:pic>
        <p:nvPicPr>
          <p:cNvPr id="759" name="Picture 758">
            <a:extLst>
              <a:ext uri="{FF2B5EF4-FFF2-40B4-BE49-F238E27FC236}">
                <a16:creationId xmlns:a16="http://schemas.microsoft.com/office/drawing/2014/main" id="{03EA9000-45EE-4067-B095-DF3FE320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505" y="2988858"/>
            <a:ext cx="174168" cy="102939"/>
          </a:xfrm>
          <a:prstGeom prst="rect">
            <a:avLst/>
          </a:prstGeom>
        </p:spPr>
      </p:pic>
      <p:sp>
        <p:nvSpPr>
          <p:cNvPr id="760" name="Rectangle 759">
            <a:extLst>
              <a:ext uri="{FF2B5EF4-FFF2-40B4-BE49-F238E27FC236}">
                <a16:creationId xmlns:a16="http://schemas.microsoft.com/office/drawing/2014/main" id="{324347DC-8FD9-4C9F-8BC3-9D79334E7BD8}"/>
              </a:ext>
            </a:extLst>
          </p:cNvPr>
          <p:cNvSpPr/>
          <p:nvPr/>
        </p:nvSpPr>
        <p:spPr>
          <a:xfrm>
            <a:off x="3203547" y="3001950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1" name="Picture 760">
            <a:extLst>
              <a:ext uri="{FF2B5EF4-FFF2-40B4-BE49-F238E27FC236}">
                <a16:creationId xmlns:a16="http://schemas.microsoft.com/office/drawing/2014/main" id="{A09BE33A-17A0-47C6-9067-5EF8591505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7832" y="613036"/>
            <a:ext cx="170840" cy="110267"/>
          </a:xfrm>
          <a:prstGeom prst="rect">
            <a:avLst/>
          </a:prstGeom>
        </p:spPr>
      </p:pic>
      <p:pic>
        <p:nvPicPr>
          <p:cNvPr id="762" name="Picture 761">
            <a:extLst>
              <a:ext uri="{FF2B5EF4-FFF2-40B4-BE49-F238E27FC236}">
                <a16:creationId xmlns:a16="http://schemas.microsoft.com/office/drawing/2014/main" id="{AABFFB42-1239-499F-AE6E-18671C71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8994" y="624730"/>
            <a:ext cx="170840" cy="98015"/>
          </a:xfrm>
          <a:prstGeom prst="rect">
            <a:avLst/>
          </a:prstGeom>
        </p:spPr>
      </p:pic>
      <p:pic>
        <p:nvPicPr>
          <p:cNvPr id="763" name="Picture 762">
            <a:extLst>
              <a:ext uri="{FF2B5EF4-FFF2-40B4-BE49-F238E27FC236}">
                <a16:creationId xmlns:a16="http://schemas.microsoft.com/office/drawing/2014/main" id="{D35C21DA-92EA-468E-B056-CBD0F7D970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8207" y="696011"/>
            <a:ext cx="170840" cy="110267"/>
          </a:xfrm>
          <a:prstGeom prst="rect">
            <a:avLst/>
          </a:prstGeom>
        </p:spPr>
      </p:pic>
      <p:pic>
        <p:nvPicPr>
          <p:cNvPr id="764" name="Picture 763">
            <a:extLst>
              <a:ext uri="{FF2B5EF4-FFF2-40B4-BE49-F238E27FC236}">
                <a16:creationId xmlns:a16="http://schemas.microsoft.com/office/drawing/2014/main" id="{0CDB76C3-DC82-41C6-97D5-1C0B201B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0392" y="700192"/>
            <a:ext cx="170840" cy="110267"/>
          </a:xfrm>
          <a:prstGeom prst="rect">
            <a:avLst/>
          </a:prstGeom>
        </p:spPr>
      </p:pic>
      <p:pic>
        <p:nvPicPr>
          <p:cNvPr id="765" name="Picture 764">
            <a:extLst>
              <a:ext uri="{FF2B5EF4-FFF2-40B4-BE49-F238E27FC236}">
                <a16:creationId xmlns:a16="http://schemas.microsoft.com/office/drawing/2014/main" id="{47598B20-2493-4F24-904A-64D2FC18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5661" y="707708"/>
            <a:ext cx="170840" cy="110267"/>
          </a:xfrm>
          <a:prstGeom prst="rect">
            <a:avLst/>
          </a:prstGeom>
        </p:spPr>
      </p:pic>
      <p:pic>
        <p:nvPicPr>
          <p:cNvPr id="766" name="Picture 765">
            <a:extLst>
              <a:ext uri="{FF2B5EF4-FFF2-40B4-BE49-F238E27FC236}">
                <a16:creationId xmlns:a16="http://schemas.microsoft.com/office/drawing/2014/main" id="{B404DCA0-5C01-4013-B83D-C187F683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0511" y="617006"/>
            <a:ext cx="170840" cy="110267"/>
          </a:xfrm>
          <a:prstGeom prst="rect">
            <a:avLst/>
          </a:prstGeom>
        </p:spPr>
      </p:pic>
      <p:pic>
        <p:nvPicPr>
          <p:cNvPr id="767" name="Picture 766">
            <a:extLst>
              <a:ext uri="{FF2B5EF4-FFF2-40B4-BE49-F238E27FC236}">
                <a16:creationId xmlns:a16="http://schemas.microsoft.com/office/drawing/2014/main" id="{D3232823-2459-46B5-8D01-DF869E50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4063" y="614149"/>
            <a:ext cx="170840" cy="110267"/>
          </a:xfrm>
          <a:prstGeom prst="rect">
            <a:avLst/>
          </a:prstGeom>
        </p:spPr>
      </p:pic>
      <p:pic>
        <p:nvPicPr>
          <p:cNvPr id="768" name="Picture 767">
            <a:extLst>
              <a:ext uri="{FF2B5EF4-FFF2-40B4-BE49-F238E27FC236}">
                <a16:creationId xmlns:a16="http://schemas.microsoft.com/office/drawing/2014/main" id="{BFE42AE7-914D-4476-BC74-81863BD5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4475" y="605235"/>
            <a:ext cx="170840" cy="110267"/>
          </a:xfrm>
          <a:prstGeom prst="rect">
            <a:avLst/>
          </a:prstGeom>
        </p:spPr>
      </p:pic>
      <p:sp>
        <p:nvSpPr>
          <p:cNvPr id="769" name="hameem">
            <a:extLst>
              <a:ext uri="{FF2B5EF4-FFF2-40B4-BE49-F238E27FC236}">
                <a16:creationId xmlns:a16="http://schemas.microsoft.com/office/drawing/2014/main" id="{CDBB7E14-F85F-43BC-BCAB-96E625404617}"/>
              </a:ext>
            </a:extLst>
          </p:cNvPr>
          <p:cNvSpPr/>
          <p:nvPr/>
        </p:nvSpPr>
        <p:spPr>
          <a:xfrm>
            <a:off x="4614608" y="604680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0" name="Picture 769">
            <a:extLst>
              <a:ext uri="{FF2B5EF4-FFF2-40B4-BE49-F238E27FC236}">
                <a16:creationId xmlns:a16="http://schemas.microsoft.com/office/drawing/2014/main" id="{F5665D44-FFE9-4E1B-A3F0-35B14C2744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893" y="706662"/>
            <a:ext cx="170840" cy="98989"/>
          </a:xfrm>
          <a:prstGeom prst="rect">
            <a:avLst/>
          </a:prstGeom>
        </p:spPr>
      </p:pic>
      <p:pic>
        <p:nvPicPr>
          <p:cNvPr id="771" name="Picture 770">
            <a:extLst>
              <a:ext uri="{FF2B5EF4-FFF2-40B4-BE49-F238E27FC236}">
                <a16:creationId xmlns:a16="http://schemas.microsoft.com/office/drawing/2014/main" id="{5B3ABB7F-9C59-4D83-A1FC-8E9AB84BA3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1040" y="709449"/>
            <a:ext cx="170840" cy="98989"/>
          </a:xfrm>
          <a:prstGeom prst="rect">
            <a:avLst/>
          </a:prstGeom>
        </p:spPr>
      </p:pic>
      <p:pic>
        <p:nvPicPr>
          <p:cNvPr id="772" name="Picture 771">
            <a:extLst>
              <a:ext uri="{FF2B5EF4-FFF2-40B4-BE49-F238E27FC236}">
                <a16:creationId xmlns:a16="http://schemas.microsoft.com/office/drawing/2014/main" id="{DB1D4E36-2744-413B-AE4B-8EC74743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4344" y="863230"/>
            <a:ext cx="169732" cy="136096"/>
          </a:xfrm>
          <a:prstGeom prst="rect">
            <a:avLst/>
          </a:prstGeom>
        </p:spPr>
      </p:pic>
      <p:pic>
        <p:nvPicPr>
          <p:cNvPr id="773" name="Picture 772">
            <a:extLst>
              <a:ext uri="{FF2B5EF4-FFF2-40B4-BE49-F238E27FC236}">
                <a16:creationId xmlns:a16="http://schemas.microsoft.com/office/drawing/2014/main" id="{EE7108E7-B2E7-4D96-B424-786F15A3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631" y="865372"/>
            <a:ext cx="169732" cy="136096"/>
          </a:xfrm>
          <a:prstGeom prst="rect">
            <a:avLst/>
          </a:prstGeom>
        </p:spPr>
      </p:pic>
      <p:pic>
        <p:nvPicPr>
          <p:cNvPr id="774" name="Picture 773">
            <a:extLst>
              <a:ext uri="{FF2B5EF4-FFF2-40B4-BE49-F238E27FC236}">
                <a16:creationId xmlns:a16="http://schemas.microsoft.com/office/drawing/2014/main" id="{D7314434-4996-4AF4-AE3E-95995F7E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733" y="992879"/>
            <a:ext cx="169732" cy="136096"/>
          </a:xfrm>
          <a:prstGeom prst="rect">
            <a:avLst/>
          </a:prstGeom>
        </p:spPr>
      </p:pic>
      <p:pic>
        <p:nvPicPr>
          <p:cNvPr id="775" name="Picture 774">
            <a:extLst>
              <a:ext uri="{FF2B5EF4-FFF2-40B4-BE49-F238E27FC236}">
                <a16:creationId xmlns:a16="http://schemas.microsoft.com/office/drawing/2014/main" id="{EFAD4809-5633-4461-B162-31AFB90963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325" y="1000091"/>
            <a:ext cx="169732" cy="136096"/>
          </a:xfrm>
          <a:prstGeom prst="rect">
            <a:avLst/>
          </a:prstGeom>
        </p:spPr>
      </p:pic>
      <p:pic>
        <p:nvPicPr>
          <p:cNvPr id="776" name="Picture 775">
            <a:extLst>
              <a:ext uri="{FF2B5EF4-FFF2-40B4-BE49-F238E27FC236}">
                <a16:creationId xmlns:a16="http://schemas.microsoft.com/office/drawing/2014/main" id="{04D3986A-1659-49DA-8D8A-17788131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4163" y="864258"/>
            <a:ext cx="169732" cy="136096"/>
          </a:xfrm>
          <a:prstGeom prst="rect">
            <a:avLst/>
          </a:prstGeom>
        </p:spPr>
      </p:pic>
      <p:pic>
        <p:nvPicPr>
          <p:cNvPr id="777" name="Picture 776">
            <a:extLst>
              <a:ext uri="{FF2B5EF4-FFF2-40B4-BE49-F238E27FC236}">
                <a16:creationId xmlns:a16="http://schemas.microsoft.com/office/drawing/2014/main" id="{AECB9B48-65A5-4901-982C-E618E080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6519" y="988755"/>
            <a:ext cx="169732" cy="122176"/>
          </a:xfrm>
          <a:prstGeom prst="rect">
            <a:avLst/>
          </a:prstGeom>
        </p:spPr>
      </p:pic>
      <p:pic>
        <p:nvPicPr>
          <p:cNvPr id="778" name="Picture 777">
            <a:extLst>
              <a:ext uri="{FF2B5EF4-FFF2-40B4-BE49-F238E27FC236}">
                <a16:creationId xmlns:a16="http://schemas.microsoft.com/office/drawing/2014/main" id="{8A423899-DF48-48B0-A07E-2DE3172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0368" y="988410"/>
            <a:ext cx="169732" cy="136096"/>
          </a:xfrm>
          <a:prstGeom prst="rect">
            <a:avLst/>
          </a:prstGeom>
        </p:spPr>
      </p:pic>
      <p:pic>
        <p:nvPicPr>
          <p:cNvPr id="779" name="Picture 778">
            <a:extLst>
              <a:ext uri="{FF2B5EF4-FFF2-40B4-BE49-F238E27FC236}">
                <a16:creationId xmlns:a16="http://schemas.microsoft.com/office/drawing/2014/main" id="{257DB750-8870-4425-B959-861D9FD382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098" y="983131"/>
            <a:ext cx="169732" cy="146149"/>
          </a:xfrm>
          <a:prstGeom prst="rect">
            <a:avLst/>
          </a:prstGeom>
        </p:spPr>
      </p:pic>
      <p:pic>
        <p:nvPicPr>
          <p:cNvPr id="780" name="Picture 779">
            <a:extLst>
              <a:ext uri="{FF2B5EF4-FFF2-40B4-BE49-F238E27FC236}">
                <a16:creationId xmlns:a16="http://schemas.microsoft.com/office/drawing/2014/main" id="{D12384BD-AC0D-4B67-AEF1-56328F82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4648" y="867008"/>
            <a:ext cx="169732" cy="136096"/>
          </a:xfrm>
          <a:prstGeom prst="rect">
            <a:avLst/>
          </a:prstGeom>
        </p:spPr>
      </p:pic>
      <p:pic>
        <p:nvPicPr>
          <p:cNvPr id="781" name="Picture 780">
            <a:extLst>
              <a:ext uri="{FF2B5EF4-FFF2-40B4-BE49-F238E27FC236}">
                <a16:creationId xmlns:a16="http://schemas.microsoft.com/office/drawing/2014/main" id="{6B9C5286-576C-41B7-988E-EE2A5EA7B9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2384" y="868373"/>
            <a:ext cx="169732" cy="122176"/>
          </a:xfrm>
          <a:prstGeom prst="rect">
            <a:avLst/>
          </a:prstGeom>
        </p:spPr>
      </p:pic>
      <p:sp>
        <p:nvSpPr>
          <p:cNvPr id="782" name="Rectangle 781">
            <a:extLst>
              <a:ext uri="{FF2B5EF4-FFF2-40B4-BE49-F238E27FC236}">
                <a16:creationId xmlns:a16="http://schemas.microsoft.com/office/drawing/2014/main" id="{D4A990DB-3327-43FA-A4E6-CDF6E3F90E42}"/>
              </a:ext>
            </a:extLst>
          </p:cNvPr>
          <p:cNvSpPr/>
          <p:nvPr/>
        </p:nvSpPr>
        <p:spPr>
          <a:xfrm>
            <a:off x="4614608" y="88255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3" name="Picture 782">
            <a:extLst>
              <a:ext uri="{FF2B5EF4-FFF2-40B4-BE49-F238E27FC236}">
                <a16:creationId xmlns:a16="http://schemas.microsoft.com/office/drawing/2014/main" id="{CE7EAA0A-B846-423C-86AF-058A8971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5215" y="1154541"/>
            <a:ext cx="161622" cy="103734"/>
          </a:xfrm>
          <a:prstGeom prst="rect">
            <a:avLst/>
          </a:prstGeom>
        </p:spPr>
      </p:pic>
      <p:pic>
        <p:nvPicPr>
          <p:cNvPr id="784" name="Picture 783">
            <a:extLst>
              <a:ext uri="{FF2B5EF4-FFF2-40B4-BE49-F238E27FC236}">
                <a16:creationId xmlns:a16="http://schemas.microsoft.com/office/drawing/2014/main" id="{A464C1AF-8D92-43C9-8E86-C6BB0E7A8B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8822" y="1146944"/>
            <a:ext cx="161622" cy="103734"/>
          </a:xfrm>
          <a:prstGeom prst="rect">
            <a:avLst/>
          </a:prstGeom>
        </p:spPr>
      </p:pic>
      <p:pic>
        <p:nvPicPr>
          <p:cNvPr id="785" name="Picture 784">
            <a:extLst>
              <a:ext uri="{FF2B5EF4-FFF2-40B4-BE49-F238E27FC236}">
                <a16:creationId xmlns:a16="http://schemas.microsoft.com/office/drawing/2014/main" id="{7E311C83-A690-46D7-9736-D7059E666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3403" y="1146944"/>
            <a:ext cx="161622" cy="103734"/>
          </a:xfrm>
          <a:prstGeom prst="rect">
            <a:avLst/>
          </a:prstGeom>
        </p:spPr>
      </p:pic>
      <p:pic>
        <p:nvPicPr>
          <p:cNvPr id="786" name="Picture 785">
            <a:extLst>
              <a:ext uri="{FF2B5EF4-FFF2-40B4-BE49-F238E27FC236}">
                <a16:creationId xmlns:a16="http://schemas.microsoft.com/office/drawing/2014/main" id="{D142DF5B-6D6A-44A6-9B4C-7BD18C2B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6869" y="1261218"/>
            <a:ext cx="161622" cy="92208"/>
          </a:xfrm>
          <a:prstGeom prst="rect">
            <a:avLst/>
          </a:prstGeom>
        </p:spPr>
      </p:pic>
      <p:pic>
        <p:nvPicPr>
          <p:cNvPr id="787" name="Picture 786">
            <a:extLst>
              <a:ext uri="{FF2B5EF4-FFF2-40B4-BE49-F238E27FC236}">
                <a16:creationId xmlns:a16="http://schemas.microsoft.com/office/drawing/2014/main" id="{383952E7-18B4-47DB-BAB3-52DC5A1D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9150" y="1260759"/>
            <a:ext cx="161622" cy="93125"/>
          </a:xfrm>
          <a:prstGeom prst="rect">
            <a:avLst/>
          </a:prstGeom>
        </p:spPr>
      </p:pic>
      <p:pic>
        <p:nvPicPr>
          <p:cNvPr id="788" name="Picture 787">
            <a:extLst>
              <a:ext uri="{FF2B5EF4-FFF2-40B4-BE49-F238E27FC236}">
                <a16:creationId xmlns:a16="http://schemas.microsoft.com/office/drawing/2014/main" id="{9089B71E-920E-4FCF-BA13-E09599B6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5056" y="1255455"/>
            <a:ext cx="161622" cy="103734"/>
          </a:xfrm>
          <a:prstGeom prst="rect">
            <a:avLst/>
          </a:prstGeom>
        </p:spPr>
      </p:pic>
      <p:pic>
        <p:nvPicPr>
          <p:cNvPr id="789" name="Picture 788">
            <a:extLst>
              <a:ext uri="{FF2B5EF4-FFF2-40B4-BE49-F238E27FC236}">
                <a16:creationId xmlns:a16="http://schemas.microsoft.com/office/drawing/2014/main" id="{D025C633-8DDC-49E1-95CD-58BA3F9B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0720" y="1146944"/>
            <a:ext cx="161622" cy="103734"/>
          </a:xfrm>
          <a:prstGeom prst="rect">
            <a:avLst/>
          </a:prstGeom>
        </p:spPr>
      </p:pic>
      <p:pic>
        <p:nvPicPr>
          <p:cNvPr id="790" name="Picture 789">
            <a:extLst>
              <a:ext uri="{FF2B5EF4-FFF2-40B4-BE49-F238E27FC236}">
                <a16:creationId xmlns:a16="http://schemas.microsoft.com/office/drawing/2014/main" id="{DC1895C3-5DCF-45EB-A47E-8946091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0963" y="1255455"/>
            <a:ext cx="161622" cy="103734"/>
          </a:xfrm>
          <a:prstGeom prst="rect">
            <a:avLst/>
          </a:prstGeom>
        </p:spPr>
      </p:pic>
      <p:pic>
        <p:nvPicPr>
          <p:cNvPr id="791" name="Picture 790">
            <a:extLst>
              <a:ext uri="{FF2B5EF4-FFF2-40B4-BE49-F238E27FC236}">
                <a16:creationId xmlns:a16="http://schemas.microsoft.com/office/drawing/2014/main" id="{1F1C9D53-FED0-4AC2-9964-C2C8E09A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3244" y="1260759"/>
            <a:ext cx="161622" cy="93125"/>
          </a:xfrm>
          <a:prstGeom prst="rect">
            <a:avLst/>
          </a:prstGeom>
        </p:spPr>
      </p:pic>
      <p:pic>
        <p:nvPicPr>
          <p:cNvPr id="792" name="Picture 791">
            <a:extLst>
              <a:ext uri="{FF2B5EF4-FFF2-40B4-BE49-F238E27FC236}">
                <a16:creationId xmlns:a16="http://schemas.microsoft.com/office/drawing/2014/main" id="{272A862D-B5F9-4BC9-8C27-AB90268CA6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7471" y="1145894"/>
            <a:ext cx="161622" cy="103734"/>
          </a:xfrm>
          <a:prstGeom prst="rect">
            <a:avLst/>
          </a:prstGeom>
        </p:spPr>
      </p:pic>
      <p:sp>
        <p:nvSpPr>
          <p:cNvPr id="793" name="Rectangle 792">
            <a:extLst>
              <a:ext uri="{FF2B5EF4-FFF2-40B4-BE49-F238E27FC236}">
                <a16:creationId xmlns:a16="http://schemas.microsoft.com/office/drawing/2014/main" id="{DD277770-5878-4D3F-B35A-7257051503E8}"/>
              </a:ext>
            </a:extLst>
          </p:cNvPr>
          <p:cNvSpPr/>
          <p:nvPr/>
        </p:nvSpPr>
        <p:spPr>
          <a:xfrm>
            <a:off x="4614607" y="1159982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4" name="Picture 793">
            <a:extLst>
              <a:ext uri="{FF2B5EF4-FFF2-40B4-BE49-F238E27FC236}">
                <a16:creationId xmlns:a16="http://schemas.microsoft.com/office/drawing/2014/main" id="{A98CD67E-19DC-49E6-9A8F-A3CE98931A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729" y="1424844"/>
            <a:ext cx="174005" cy="104149"/>
          </a:xfrm>
          <a:prstGeom prst="rect">
            <a:avLst/>
          </a:prstGeom>
        </p:spPr>
      </p:pic>
      <p:pic>
        <p:nvPicPr>
          <p:cNvPr id="795" name="Picture 794">
            <a:extLst>
              <a:ext uri="{FF2B5EF4-FFF2-40B4-BE49-F238E27FC236}">
                <a16:creationId xmlns:a16="http://schemas.microsoft.com/office/drawing/2014/main" id="{B9E2482C-6D7C-4F79-93D6-9B6038A528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980" y="1418532"/>
            <a:ext cx="174005" cy="104149"/>
          </a:xfrm>
          <a:prstGeom prst="rect">
            <a:avLst/>
          </a:prstGeom>
        </p:spPr>
      </p:pic>
      <p:pic>
        <p:nvPicPr>
          <p:cNvPr id="796" name="Picture 795">
            <a:extLst>
              <a:ext uri="{FF2B5EF4-FFF2-40B4-BE49-F238E27FC236}">
                <a16:creationId xmlns:a16="http://schemas.microsoft.com/office/drawing/2014/main" id="{B73F61E5-03DE-4968-80DA-FC488274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6229" y="1418532"/>
            <a:ext cx="174005" cy="104149"/>
          </a:xfrm>
          <a:prstGeom prst="rect">
            <a:avLst/>
          </a:prstGeom>
        </p:spPr>
      </p:pic>
      <p:pic>
        <p:nvPicPr>
          <p:cNvPr id="797" name="Picture 796">
            <a:extLst>
              <a:ext uri="{FF2B5EF4-FFF2-40B4-BE49-F238E27FC236}">
                <a16:creationId xmlns:a16="http://schemas.microsoft.com/office/drawing/2014/main" id="{F19525E0-033E-4A82-92BF-1D9E0CF9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1705" y="1516631"/>
            <a:ext cx="174005" cy="104149"/>
          </a:xfrm>
          <a:prstGeom prst="rect">
            <a:avLst/>
          </a:prstGeom>
        </p:spPr>
      </p:pic>
      <p:pic>
        <p:nvPicPr>
          <p:cNvPr id="798" name="Picture 797">
            <a:extLst>
              <a:ext uri="{FF2B5EF4-FFF2-40B4-BE49-F238E27FC236}">
                <a16:creationId xmlns:a16="http://schemas.microsoft.com/office/drawing/2014/main" id="{2D6C2AD9-9611-4F71-9EFD-7DFFF50FE5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2866" y="1516631"/>
            <a:ext cx="174005" cy="104149"/>
          </a:xfrm>
          <a:prstGeom prst="rect">
            <a:avLst/>
          </a:prstGeom>
        </p:spPr>
      </p:pic>
      <p:pic>
        <p:nvPicPr>
          <p:cNvPr id="799" name="Picture 798">
            <a:extLst>
              <a:ext uri="{FF2B5EF4-FFF2-40B4-BE49-F238E27FC236}">
                <a16:creationId xmlns:a16="http://schemas.microsoft.com/office/drawing/2014/main" id="{714B90A5-1101-44C2-BFB4-75DF36BE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4024" y="1516631"/>
            <a:ext cx="174005" cy="104149"/>
          </a:xfrm>
          <a:prstGeom prst="rect">
            <a:avLst/>
          </a:prstGeom>
        </p:spPr>
      </p:pic>
      <p:pic>
        <p:nvPicPr>
          <p:cNvPr id="800" name="Picture 799">
            <a:extLst>
              <a:ext uri="{FF2B5EF4-FFF2-40B4-BE49-F238E27FC236}">
                <a16:creationId xmlns:a16="http://schemas.microsoft.com/office/drawing/2014/main" id="{0951AB1C-0ABF-41E6-A11E-1F8CCD486F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2285" y="1516631"/>
            <a:ext cx="174005" cy="104149"/>
          </a:xfrm>
          <a:prstGeom prst="rect">
            <a:avLst/>
          </a:prstGeom>
        </p:spPr>
      </p:pic>
      <p:pic>
        <p:nvPicPr>
          <p:cNvPr id="801" name="Picture 800">
            <a:extLst>
              <a:ext uri="{FF2B5EF4-FFF2-40B4-BE49-F238E27FC236}">
                <a16:creationId xmlns:a16="http://schemas.microsoft.com/office/drawing/2014/main" id="{1EA5CD7C-48D1-4FF0-9492-64D279D3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445" y="1516631"/>
            <a:ext cx="174005" cy="104149"/>
          </a:xfrm>
          <a:prstGeom prst="rect">
            <a:avLst/>
          </a:prstGeom>
        </p:spPr>
      </p:pic>
      <p:pic>
        <p:nvPicPr>
          <p:cNvPr id="802" name="Picture 801">
            <a:extLst>
              <a:ext uri="{FF2B5EF4-FFF2-40B4-BE49-F238E27FC236}">
                <a16:creationId xmlns:a16="http://schemas.microsoft.com/office/drawing/2014/main" id="{FD64AB24-06C9-4F23-A44A-5B4565F0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2728" y="1418532"/>
            <a:ext cx="174005" cy="104149"/>
          </a:xfrm>
          <a:prstGeom prst="rect">
            <a:avLst/>
          </a:prstGeom>
        </p:spPr>
      </p:pic>
      <p:pic>
        <p:nvPicPr>
          <p:cNvPr id="803" name="Picture 802">
            <a:extLst>
              <a:ext uri="{FF2B5EF4-FFF2-40B4-BE49-F238E27FC236}">
                <a16:creationId xmlns:a16="http://schemas.microsoft.com/office/drawing/2014/main" id="{F02F66B1-9202-4B77-AA01-FC9C4654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4479" y="1418532"/>
            <a:ext cx="174005" cy="104149"/>
          </a:xfrm>
          <a:prstGeom prst="rect">
            <a:avLst/>
          </a:prstGeom>
        </p:spPr>
      </p:pic>
      <p:sp>
        <p:nvSpPr>
          <p:cNvPr id="804" name="Rectangle 803">
            <a:extLst>
              <a:ext uri="{FF2B5EF4-FFF2-40B4-BE49-F238E27FC236}">
                <a16:creationId xmlns:a16="http://schemas.microsoft.com/office/drawing/2014/main" id="{E7AB97FF-4BA3-48AE-8366-74A9B26B167C}"/>
              </a:ext>
            </a:extLst>
          </p:cNvPr>
          <p:cNvSpPr/>
          <p:nvPr/>
        </p:nvSpPr>
        <p:spPr>
          <a:xfrm>
            <a:off x="4614608" y="1431944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5" name="Picture 804">
            <a:extLst>
              <a:ext uri="{FF2B5EF4-FFF2-40B4-BE49-F238E27FC236}">
                <a16:creationId xmlns:a16="http://schemas.microsoft.com/office/drawing/2014/main" id="{AB7E846E-3C98-40D1-83D9-929EB333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0276" y="1682250"/>
            <a:ext cx="173458" cy="97635"/>
          </a:xfrm>
          <a:prstGeom prst="rect">
            <a:avLst/>
          </a:prstGeom>
        </p:spPr>
      </p:pic>
      <p:pic>
        <p:nvPicPr>
          <p:cNvPr id="806" name="Picture 805">
            <a:extLst>
              <a:ext uri="{FF2B5EF4-FFF2-40B4-BE49-F238E27FC236}">
                <a16:creationId xmlns:a16="http://schemas.microsoft.com/office/drawing/2014/main" id="{D27AE99F-454C-4D9E-B627-6D780172BA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7247" y="1790699"/>
            <a:ext cx="173458" cy="97635"/>
          </a:xfrm>
          <a:prstGeom prst="rect">
            <a:avLst/>
          </a:prstGeom>
        </p:spPr>
      </p:pic>
      <p:pic>
        <p:nvPicPr>
          <p:cNvPr id="807" name="Picture 806">
            <a:extLst>
              <a:ext uri="{FF2B5EF4-FFF2-40B4-BE49-F238E27FC236}">
                <a16:creationId xmlns:a16="http://schemas.microsoft.com/office/drawing/2014/main" id="{1B8D0C79-97A9-4AA5-8898-A5D1DE3E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9573" y="1791626"/>
            <a:ext cx="173458" cy="97635"/>
          </a:xfrm>
          <a:prstGeom prst="rect">
            <a:avLst/>
          </a:prstGeom>
        </p:spPr>
      </p:pic>
      <p:pic>
        <p:nvPicPr>
          <p:cNvPr id="808" name="Picture 807">
            <a:extLst>
              <a:ext uri="{FF2B5EF4-FFF2-40B4-BE49-F238E27FC236}">
                <a16:creationId xmlns:a16="http://schemas.microsoft.com/office/drawing/2014/main" id="{5FC55B64-3B44-42F9-9916-D697CC87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921" y="1790699"/>
            <a:ext cx="173458" cy="97635"/>
          </a:xfrm>
          <a:prstGeom prst="rect">
            <a:avLst/>
          </a:prstGeom>
        </p:spPr>
      </p:pic>
      <p:pic>
        <p:nvPicPr>
          <p:cNvPr id="809" name="Picture 808">
            <a:extLst>
              <a:ext uri="{FF2B5EF4-FFF2-40B4-BE49-F238E27FC236}">
                <a16:creationId xmlns:a16="http://schemas.microsoft.com/office/drawing/2014/main" id="{16BA4E14-2132-4B16-937C-117F8081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0601" y="1678645"/>
            <a:ext cx="173458" cy="104846"/>
          </a:xfrm>
          <a:prstGeom prst="rect">
            <a:avLst/>
          </a:prstGeom>
        </p:spPr>
      </p:pic>
      <p:pic>
        <p:nvPicPr>
          <p:cNvPr id="810" name="Picture 809">
            <a:extLst>
              <a:ext uri="{FF2B5EF4-FFF2-40B4-BE49-F238E27FC236}">
                <a16:creationId xmlns:a16="http://schemas.microsoft.com/office/drawing/2014/main" id="{54BF4561-435B-4E1D-97B0-4D249F7A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042" y="1682250"/>
            <a:ext cx="173458" cy="97635"/>
          </a:xfrm>
          <a:prstGeom prst="rect">
            <a:avLst/>
          </a:prstGeom>
        </p:spPr>
      </p:pic>
      <p:pic>
        <p:nvPicPr>
          <p:cNvPr id="811" name="Picture 810">
            <a:extLst>
              <a:ext uri="{FF2B5EF4-FFF2-40B4-BE49-F238E27FC236}">
                <a16:creationId xmlns:a16="http://schemas.microsoft.com/office/drawing/2014/main" id="{781AD7DC-026D-4015-BEF4-FC8B7640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3717" y="1682250"/>
            <a:ext cx="173458" cy="97635"/>
          </a:xfrm>
          <a:prstGeom prst="rect">
            <a:avLst/>
          </a:prstGeom>
        </p:spPr>
      </p:pic>
      <p:pic>
        <p:nvPicPr>
          <p:cNvPr id="812" name="Picture 811">
            <a:extLst>
              <a:ext uri="{FF2B5EF4-FFF2-40B4-BE49-F238E27FC236}">
                <a16:creationId xmlns:a16="http://schemas.microsoft.com/office/drawing/2014/main" id="{D2CF1EAE-E578-4205-91C0-72230E0B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7159" y="1682250"/>
            <a:ext cx="173458" cy="97635"/>
          </a:xfrm>
          <a:prstGeom prst="rect">
            <a:avLst/>
          </a:prstGeom>
        </p:spPr>
      </p:pic>
      <p:pic>
        <p:nvPicPr>
          <p:cNvPr id="813" name="Picture 812">
            <a:extLst>
              <a:ext uri="{FF2B5EF4-FFF2-40B4-BE49-F238E27FC236}">
                <a16:creationId xmlns:a16="http://schemas.microsoft.com/office/drawing/2014/main" id="{B2BC3409-25D2-43F9-960D-0B1E0BE9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2595" y="1787092"/>
            <a:ext cx="173458" cy="104846"/>
          </a:xfrm>
          <a:prstGeom prst="rect">
            <a:avLst/>
          </a:prstGeom>
        </p:spPr>
      </p:pic>
      <p:pic>
        <p:nvPicPr>
          <p:cNvPr id="814" name="Picture 813">
            <a:extLst>
              <a:ext uri="{FF2B5EF4-FFF2-40B4-BE49-F238E27FC236}">
                <a16:creationId xmlns:a16="http://schemas.microsoft.com/office/drawing/2014/main" id="{48930585-9564-4AEA-9ECD-1967D75B13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269" y="1790699"/>
            <a:ext cx="173458" cy="97635"/>
          </a:xfrm>
          <a:prstGeom prst="rect">
            <a:avLst/>
          </a:prstGeom>
        </p:spPr>
      </p:pic>
      <p:sp>
        <p:nvSpPr>
          <p:cNvPr id="815" name="Rectangle 814">
            <a:extLst>
              <a:ext uri="{FF2B5EF4-FFF2-40B4-BE49-F238E27FC236}">
                <a16:creationId xmlns:a16="http://schemas.microsoft.com/office/drawing/2014/main" id="{BB205BC8-E60E-46AB-AD21-FB47952FC157}"/>
              </a:ext>
            </a:extLst>
          </p:cNvPr>
          <p:cNvSpPr/>
          <p:nvPr/>
        </p:nvSpPr>
        <p:spPr>
          <a:xfrm>
            <a:off x="4614608" y="16915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6" name="Picture 815">
            <a:extLst>
              <a:ext uri="{FF2B5EF4-FFF2-40B4-BE49-F238E27FC236}">
                <a16:creationId xmlns:a16="http://schemas.microsoft.com/office/drawing/2014/main" id="{1A343DEC-088E-4F0A-836E-A5B5D41A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9560" y="1940062"/>
            <a:ext cx="174660" cy="103892"/>
          </a:xfrm>
          <a:prstGeom prst="rect">
            <a:avLst/>
          </a:prstGeom>
        </p:spPr>
      </p:pic>
      <p:pic>
        <p:nvPicPr>
          <p:cNvPr id="817" name="Picture 816">
            <a:extLst>
              <a:ext uri="{FF2B5EF4-FFF2-40B4-BE49-F238E27FC236}">
                <a16:creationId xmlns:a16="http://schemas.microsoft.com/office/drawing/2014/main" id="{5DB2948E-44ED-43EC-B79C-888E3DED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9785" y="2047627"/>
            <a:ext cx="174660" cy="103892"/>
          </a:xfrm>
          <a:prstGeom prst="rect">
            <a:avLst/>
          </a:prstGeom>
        </p:spPr>
      </p:pic>
      <p:pic>
        <p:nvPicPr>
          <p:cNvPr id="818" name="Picture 817">
            <a:extLst>
              <a:ext uri="{FF2B5EF4-FFF2-40B4-BE49-F238E27FC236}">
                <a16:creationId xmlns:a16="http://schemas.microsoft.com/office/drawing/2014/main" id="{5271F2F3-86A0-40AC-A53A-952DECB0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7377" y="1940062"/>
            <a:ext cx="174660" cy="103892"/>
          </a:xfrm>
          <a:prstGeom prst="rect">
            <a:avLst/>
          </a:prstGeom>
        </p:spPr>
      </p:pic>
      <p:pic>
        <p:nvPicPr>
          <p:cNvPr id="819" name="Picture 818">
            <a:extLst>
              <a:ext uri="{FF2B5EF4-FFF2-40B4-BE49-F238E27FC236}">
                <a16:creationId xmlns:a16="http://schemas.microsoft.com/office/drawing/2014/main" id="{78A7ACA5-50A5-4AAF-B42C-10C2F103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0045" y="1940062"/>
            <a:ext cx="174660" cy="103892"/>
          </a:xfrm>
          <a:prstGeom prst="rect">
            <a:avLst/>
          </a:prstGeom>
        </p:spPr>
      </p:pic>
      <p:pic>
        <p:nvPicPr>
          <p:cNvPr id="820" name="Picture 819">
            <a:extLst>
              <a:ext uri="{FF2B5EF4-FFF2-40B4-BE49-F238E27FC236}">
                <a16:creationId xmlns:a16="http://schemas.microsoft.com/office/drawing/2014/main" id="{B9D5D5E1-BDB8-4E74-A99B-01A1102E9B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8280" y="2047627"/>
            <a:ext cx="174660" cy="103892"/>
          </a:xfrm>
          <a:prstGeom prst="rect">
            <a:avLst/>
          </a:prstGeom>
        </p:spPr>
      </p:pic>
      <p:pic>
        <p:nvPicPr>
          <p:cNvPr id="821" name="Picture 820">
            <a:extLst>
              <a:ext uri="{FF2B5EF4-FFF2-40B4-BE49-F238E27FC236}">
                <a16:creationId xmlns:a16="http://schemas.microsoft.com/office/drawing/2014/main" id="{4911AD64-1390-48C9-9D38-D9F33C00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2527" y="2047627"/>
            <a:ext cx="174660" cy="103892"/>
          </a:xfrm>
          <a:prstGeom prst="rect">
            <a:avLst/>
          </a:prstGeom>
        </p:spPr>
      </p:pic>
      <p:pic>
        <p:nvPicPr>
          <p:cNvPr id="822" name="Picture 821">
            <a:extLst>
              <a:ext uri="{FF2B5EF4-FFF2-40B4-BE49-F238E27FC236}">
                <a16:creationId xmlns:a16="http://schemas.microsoft.com/office/drawing/2014/main" id="{9CF46318-2D1A-41C0-8447-DEB8EE3B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3710" y="1940062"/>
            <a:ext cx="174660" cy="103892"/>
          </a:xfrm>
          <a:prstGeom prst="rect">
            <a:avLst/>
          </a:prstGeom>
        </p:spPr>
      </p:pic>
      <p:pic>
        <p:nvPicPr>
          <p:cNvPr id="823" name="Picture 822">
            <a:extLst>
              <a:ext uri="{FF2B5EF4-FFF2-40B4-BE49-F238E27FC236}">
                <a16:creationId xmlns:a16="http://schemas.microsoft.com/office/drawing/2014/main" id="{D445B605-2194-4423-86C8-7AB2F293E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0983" y="2047627"/>
            <a:ext cx="174660" cy="103892"/>
          </a:xfrm>
          <a:prstGeom prst="rect">
            <a:avLst/>
          </a:prstGeom>
        </p:spPr>
      </p:pic>
      <p:pic>
        <p:nvPicPr>
          <p:cNvPr id="824" name="Picture 823">
            <a:extLst>
              <a:ext uri="{FF2B5EF4-FFF2-40B4-BE49-F238E27FC236}">
                <a16:creationId xmlns:a16="http://schemas.microsoft.com/office/drawing/2014/main" id="{BF2D16F1-13BD-431D-9D47-C3C84449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4032" y="2047627"/>
            <a:ext cx="174660" cy="103892"/>
          </a:xfrm>
          <a:prstGeom prst="rect">
            <a:avLst/>
          </a:prstGeom>
        </p:spPr>
      </p:pic>
      <p:pic>
        <p:nvPicPr>
          <p:cNvPr id="825" name="Picture 824">
            <a:extLst>
              <a:ext uri="{FF2B5EF4-FFF2-40B4-BE49-F238E27FC236}">
                <a16:creationId xmlns:a16="http://schemas.microsoft.com/office/drawing/2014/main" id="{7C2E2932-7746-4B85-AFE4-320CB8E9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7269" y="1940062"/>
            <a:ext cx="174660" cy="103892"/>
          </a:xfrm>
          <a:prstGeom prst="rect">
            <a:avLst/>
          </a:prstGeom>
        </p:spPr>
      </p:pic>
      <p:sp>
        <p:nvSpPr>
          <p:cNvPr id="826" name="Rectangle 825">
            <a:extLst>
              <a:ext uri="{FF2B5EF4-FFF2-40B4-BE49-F238E27FC236}">
                <a16:creationId xmlns:a16="http://schemas.microsoft.com/office/drawing/2014/main" id="{B2326269-E8EA-45A1-BF3F-2C841D12DB1A}"/>
              </a:ext>
            </a:extLst>
          </p:cNvPr>
          <p:cNvSpPr/>
          <p:nvPr/>
        </p:nvSpPr>
        <p:spPr>
          <a:xfrm>
            <a:off x="4614608" y="193822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7" name="Picture 826">
            <a:extLst>
              <a:ext uri="{FF2B5EF4-FFF2-40B4-BE49-F238E27FC236}">
                <a16:creationId xmlns:a16="http://schemas.microsoft.com/office/drawing/2014/main" id="{3E1E4DEC-EFEF-4B5B-B452-4F820B9E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1945" y="2188754"/>
            <a:ext cx="172013" cy="103717"/>
          </a:xfrm>
          <a:prstGeom prst="rect">
            <a:avLst/>
          </a:prstGeom>
        </p:spPr>
      </p:pic>
      <p:pic>
        <p:nvPicPr>
          <p:cNvPr id="828" name="Picture 827">
            <a:extLst>
              <a:ext uri="{FF2B5EF4-FFF2-40B4-BE49-F238E27FC236}">
                <a16:creationId xmlns:a16="http://schemas.microsoft.com/office/drawing/2014/main" id="{208254E6-556F-491A-90F6-55133DD608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4608" y="2290228"/>
            <a:ext cx="172013" cy="103717"/>
          </a:xfrm>
          <a:prstGeom prst="rect">
            <a:avLst/>
          </a:prstGeom>
        </p:spPr>
      </p:pic>
      <p:pic>
        <p:nvPicPr>
          <p:cNvPr id="829" name="Picture 828">
            <a:extLst>
              <a:ext uri="{FF2B5EF4-FFF2-40B4-BE49-F238E27FC236}">
                <a16:creationId xmlns:a16="http://schemas.microsoft.com/office/drawing/2014/main" id="{1ABB1C39-F683-4161-A74A-9BCA3F66ED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9682" y="2188754"/>
            <a:ext cx="172013" cy="103717"/>
          </a:xfrm>
          <a:prstGeom prst="rect">
            <a:avLst/>
          </a:prstGeom>
        </p:spPr>
      </p:pic>
      <p:pic>
        <p:nvPicPr>
          <p:cNvPr id="830" name="Picture 829">
            <a:extLst>
              <a:ext uri="{FF2B5EF4-FFF2-40B4-BE49-F238E27FC236}">
                <a16:creationId xmlns:a16="http://schemas.microsoft.com/office/drawing/2014/main" id="{3C46900D-601A-4A67-8BE1-A0359534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432" y="2290228"/>
            <a:ext cx="172013" cy="103717"/>
          </a:xfrm>
          <a:prstGeom prst="rect">
            <a:avLst/>
          </a:prstGeom>
        </p:spPr>
      </p:pic>
      <p:pic>
        <p:nvPicPr>
          <p:cNvPr id="831" name="Picture 830">
            <a:extLst>
              <a:ext uri="{FF2B5EF4-FFF2-40B4-BE49-F238E27FC236}">
                <a16:creationId xmlns:a16="http://schemas.microsoft.com/office/drawing/2014/main" id="{638E752D-21E8-49BE-A62D-10677115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157" y="2290228"/>
            <a:ext cx="172013" cy="103717"/>
          </a:xfrm>
          <a:prstGeom prst="rect">
            <a:avLst/>
          </a:prstGeom>
        </p:spPr>
      </p:pic>
      <p:pic>
        <p:nvPicPr>
          <p:cNvPr id="832" name="Picture 831">
            <a:extLst>
              <a:ext uri="{FF2B5EF4-FFF2-40B4-BE49-F238E27FC236}">
                <a16:creationId xmlns:a16="http://schemas.microsoft.com/office/drawing/2014/main" id="{75013AD4-941D-432A-80E5-0238044E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6882" y="2290228"/>
            <a:ext cx="172013" cy="103717"/>
          </a:xfrm>
          <a:prstGeom prst="rect">
            <a:avLst/>
          </a:prstGeom>
        </p:spPr>
      </p:pic>
      <p:pic>
        <p:nvPicPr>
          <p:cNvPr id="833" name="Picture 832">
            <a:extLst>
              <a:ext uri="{FF2B5EF4-FFF2-40B4-BE49-F238E27FC236}">
                <a16:creationId xmlns:a16="http://schemas.microsoft.com/office/drawing/2014/main" id="{FD700318-0641-4012-BE11-9A45E39DF9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5155" y="2188754"/>
            <a:ext cx="172013" cy="103717"/>
          </a:xfrm>
          <a:prstGeom prst="rect">
            <a:avLst/>
          </a:prstGeom>
        </p:spPr>
      </p:pic>
      <p:pic>
        <p:nvPicPr>
          <p:cNvPr id="834" name="Picture 833">
            <a:extLst>
              <a:ext uri="{FF2B5EF4-FFF2-40B4-BE49-F238E27FC236}">
                <a16:creationId xmlns:a16="http://schemas.microsoft.com/office/drawing/2014/main" id="{1FD484FB-DA04-406C-A44F-C68A1458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7418" y="2184924"/>
            <a:ext cx="172013" cy="111377"/>
          </a:xfrm>
          <a:prstGeom prst="rect">
            <a:avLst/>
          </a:prstGeom>
        </p:spPr>
      </p:pic>
      <p:pic>
        <p:nvPicPr>
          <p:cNvPr id="835" name="Picture 834">
            <a:extLst>
              <a:ext uri="{FF2B5EF4-FFF2-40B4-BE49-F238E27FC236}">
                <a16:creationId xmlns:a16="http://schemas.microsoft.com/office/drawing/2014/main" id="{155654C1-152A-4529-8CB1-CB5FAE53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3707" y="2290228"/>
            <a:ext cx="172013" cy="103717"/>
          </a:xfrm>
          <a:prstGeom prst="rect">
            <a:avLst/>
          </a:prstGeom>
        </p:spPr>
      </p:pic>
      <p:pic>
        <p:nvPicPr>
          <p:cNvPr id="836" name="Picture 835">
            <a:extLst>
              <a:ext uri="{FF2B5EF4-FFF2-40B4-BE49-F238E27FC236}">
                <a16:creationId xmlns:a16="http://schemas.microsoft.com/office/drawing/2014/main" id="{82BBE583-C8D1-47F2-B7D1-C9BA26C0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2894" y="2188754"/>
            <a:ext cx="172013" cy="103717"/>
          </a:xfrm>
          <a:prstGeom prst="rect">
            <a:avLst/>
          </a:prstGeom>
        </p:spPr>
      </p:pic>
      <p:sp>
        <p:nvSpPr>
          <p:cNvPr id="837" name="Rectangle 836">
            <a:extLst>
              <a:ext uri="{FF2B5EF4-FFF2-40B4-BE49-F238E27FC236}">
                <a16:creationId xmlns:a16="http://schemas.microsoft.com/office/drawing/2014/main" id="{14C9F82E-B1D0-4806-AF9B-073CB224E5A5}"/>
              </a:ext>
            </a:extLst>
          </p:cNvPr>
          <p:cNvSpPr/>
          <p:nvPr/>
        </p:nvSpPr>
        <p:spPr>
          <a:xfrm>
            <a:off x="4628842" y="219916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8" name="Picture 837">
            <a:extLst>
              <a:ext uri="{FF2B5EF4-FFF2-40B4-BE49-F238E27FC236}">
                <a16:creationId xmlns:a16="http://schemas.microsoft.com/office/drawing/2014/main" id="{CD974D79-8D74-4F8E-8C0C-F93D4D22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2747" y="2448884"/>
            <a:ext cx="174660" cy="81810"/>
          </a:xfrm>
          <a:prstGeom prst="rect">
            <a:avLst/>
          </a:prstGeom>
        </p:spPr>
      </p:pic>
      <p:pic>
        <p:nvPicPr>
          <p:cNvPr id="839" name="Picture 838">
            <a:extLst>
              <a:ext uri="{FF2B5EF4-FFF2-40B4-BE49-F238E27FC236}">
                <a16:creationId xmlns:a16="http://schemas.microsoft.com/office/drawing/2014/main" id="{A6465549-D6A8-4683-A9CE-7295133D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1275" y="2448884"/>
            <a:ext cx="174660" cy="81810"/>
          </a:xfrm>
          <a:prstGeom prst="rect">
            <a:avLst/>
          </a:prstGeom>
        </p:spPr>
      </p:pic>
      <p:pic>
        <p:nvPicPr>
          <p:cNvPr id="840" name="Picture 839">
            <a:extLst>
              <a:ext uri="{FF2B5EF4-FFF2-40B4-BE49-F238E27FC236}">
                <a16:creationId xmlns:a16="http://schemas.microsoft.com/office/drawing/2014/main" id="{DB46D3F8-5C90-4CB3-AAD9-3FCD91BB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531" y="2533955"/>
            <a:ext cx="174660" cy="81810"/>
          </a:xfrm>
          <a:prstGeom prst="rect">
            <a:avLst/>
          </a:prstGeom>
        </p:spPr>
      </p:pic>
      <p:pic>
        <p:nvPicPr>
          <p:cNvPr id="841" name="Picture 840">
            <a:extLst>
              <a:ext uri="{FF2B5EF4-FFF2-40B4-BE49-F238E27FC236}">
                <a16:creationId xmlns:a16="http://schemas.microsoft.com/office/drawing/2014/main" id="{C24E9794-B1D7-45FC-9BB0-869F3DD2FE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5098" y="2448884"/>
            <a:ext cx="174660" cy="81810"/>
          </a:xfrm>
          <a:prstGeom prst="rect">
            <a:avLst/>
          </a:prstGeom>
        </p:spPr>
      </p:pic>
      <p:pic>
        <p:nvPicPr>
          <p:cNvPr id="842" name="Picture 841">
            <a:extLst>
              <a:ext uri="{FF2B5EF4-FFF2-40B4-BE49-F238E27FC236}">
                <a16:creationId xmlns:a16="http://schemas.microsoft.com/office/drawing/2014/main" id="{2BC6AB3D-4B78-432F-8572-3AAA425D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6814" y="2533955"/>
            <a:ext cx="174660" cy="81810"/>
          </a:xfrm>
          <a:prstGeom prst="rect">
            <a:avLst/>
          </a:prstGeom>
        </p:spPr>
      </p:pic>
      <p:pic>
        <p:nvPicPr>
          <p:cNvPr id="843" name="Picture 842">
            <a:extLst>
              <a:ext uri="{FF2B5EF4-FFF2-40B4-BE49-F238E27FC236}">
                <a16:creationId xmlns:a16="http://schemas.microsoft.com/office/drawing/2014/main" id="{3548E435-4A7B-4AC9-9C18-3A747B8B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8909" y="2533955"/>
            <a:ext cx="174660" cy="81810"/>
          </a:xfrm>
          <a:prstGeom prst="rect">
            <a:avLst/>
          </a:prstGeom>
        </p:spPr>
      </p:pic>
      <p:pic>
        <p:nvPicPr>
          <p:cNvPr id="844" name="Picture 843">
            <a:extLst>
              <a:ext uri="{FF2B5EF4-FFF2-40B4-BE49-F238E27FC236}">
                <a16:creationId xmlns:a16="http://schemas.microsoft.com/office/drawing/2014/main" id="{F87E11DA-9D7F-40E3-8F8F-DE76BF3079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2625" y="2533955"/>
            <a:ext cx="174660" cy="81810"/>
          </a:xfrm>
          <a:prstGeom prst="rect">
            <a:avLst/>
          </a:prstGeom>
        </p:spPr>
      </p:pic>
      <p:pic>
        <p:nvPicPr>
          <p:cNvPr id="845" name="Picture 844">
            <a:extLst>
              <a:ext uri="{FF2B5EF4-FFF2-40B4-BE49-F238E27FC236}">
                <a16:creationId xmlns:a16="http://schemas.microsoft.com/office/drawing/2014/main" id="{6101AB27-1D21-4434-9E20-1655D6109E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4719" y="2533955"/>
            <a:ext cx="174660" cy="81810"/>
          </a:xfrm>
          <a:prstGeom prst="rect">
            <a:avLst/>
          </a:prstGeom>
        </p:spPr>
      </p:pic>
      <p:pic>
        <p:nvPicPr>
          <p:cNvPr id="846" name="Picture 845">
            <a:extLst>
              <a:ext uri="{FF2B5EF4-FFF2-40B4-BE49-F238E27FC236}">
                <a16:creationId xmlns:a16="http://schemas.microsoft.com/office/drawing/2014/main" id="{96C28FC8-0C48-41A7-8583-355D799B8D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450" y="2445862"/>
            <a:ext cx="174660" cy="87852"/>
          </a:xfrm>
          <a:prstGeom prst="rect">
            <a:avLst/>
          </a:prstGeom>
        </p:spPr>
      </p:pic>
      <p:pic>
        <p:nvPicPr>
          <p:cNvPr id="847" name="Picture 846">
            <a:extLst>
              <a:ext uri="{FF2B5EF4-FFF2-40B4-BE49-F238E27FC236}">
                <a16:creationId xmlns:a16="http://schemas.microsoft.com/office/drawing/2014/main" id="{859C2A49-84C7-409C-997F-960C639E7E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8923" y="2445862"/>
            <a:ext cx="174660" cy="87852"/>
          </a:xfrm>
          <a:prstGeom prst="rect">
            <a:avLst/>
          </a:prstGeom>
        </p:spPr>
      </p:pic>
      <p:sp>
        <p:nvSpPr>
          <p:cNvPr id="848" name="Rectangle 847">
            <a:extLst>
              <a:ext uri="{FF2B5EF4-FFF2-40B4-BE49-F238E27FC236}">
                <a16:creationId xmlns:a16="http://schemas.microsoft.com/office/drawing/2014/main" id="{3E42AF5C-FF16-4616-905A-2894B96113D7}"/>
              </a:ext>
            </a:extLst>
          </p:cNvPr>
          <p:cNvSpPr/>
          <p:nvPr/>
        </p:nvSpPr>
        <p:spPr>
          <a:xfrm>
            <a:off x="4614608" y="2459488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9" name="Picture 848">
            <a:extLst>
              <a:ext uri="{FF2B5EF4-FFF2-40B4-BE49-F238E27FC236}">
                <a16:creationId xmlns:a16="http://schemas.microsoft.com/office/drawing/2014/main" id="{52EB0AB2-71F5-4259-8E1E-17E7E877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7472" y="2800297"/>
            <a:ext cx="171409" cy="141857"/>
          </a:xfrm>
          <a:prstGeom prst="rect">
            <a:avLst/>
          </a:prstGeom>
        </p:spPr>
      </p:pic>
      <p:pic>
        <p:nvPicPr>
          <p:cNvPr id="850" name="Picture 849">
            <a:extLst>
              <a:ext uri="{FF2B5EF4-FFF2-40B4-BE49-F238E27FC236}">
                <a16:creationId xmlns:a16="http://schemas.microsoft.com/office/drawing/2014/main" id="{7DC271E5-484C-475B-B72E-EDC9C77C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7980" y="2798016"/>
            <a:ext cx="171409" cy="141857"/>
          </a:xfrm>
          <a:prstGeom prst="rect">
            <a:avLst/>
          </a:prstGeom>
        </p:spPr>
      </p:pic>
      <p:pic>
        <p:nvPicPr>
          <p:cNvPr id="851" name="Picture 850">
            <a:extLst>
              <a:ext uri="{FF2B5EF4-FFF2-40B4-BE49-F238E27FC236}">
                <a16:creationId xmlns:a16="http://schemas.microsoft.com/office/drawing/2014/main" id="{196AEC6C-43F4-43EA-AAA5-E0A93183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326" y="2655142"/>
            <a:ext cx="171409" cy="141857"/>
          </a:xfrm>
          <a:prstGeom prst="rect">
            <a:avLst/>
          </a:prstGeom>
        </p:spPr>
      </p:pic>
      <p:pic>
        <p:nvPicPr>
          <p:cNvPr id="852" name="Picture 851">
            <a:extLst>
              <a:ext uri="{FF2B5EF4-FFF2-40B4-BE49-F238E27FC236}">
                <a16:creationId xmlns:a16="http://schemas.microsoft.com/office/drawing/2014/main" id="{8D72A8AF-A419-4AAA-8E69-6778E0EB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5727" y="2655142"/>
            <a:ext cx="171409" cy="141857"/>
          </a:xfrm>
          <a:prstGeom prst="rect">
            <a:avLst/>
          </a:prstGeom>
        </p:spPr>
      </p:pic>
      <p:pic>
        <p:nvPicPr>
          <p:cNvPr id="853" name="Picture 852">
            <a:extLst>
              <a:ext uri="{FF2B5EF4-FFF2-40B4-BE49-F238E27FC236}">
                <a16:creationId xmlns:a16="http://schemas.microsoft.com/office/drawing/2014/main" id="{37458ADC-ABBA-4EE4-95C5-AE129F17D8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2814" y="2795998"/>
            <a:ext cx="171409" cy="141857"/>
          </a:xfrm>
          <a:prstGeom prst="rect">
            <a:avLst/>
          </a:prstGeom>
        </p:spPr>
      </p:pic>
      <p:pic>
        <p:nvPicPr>
          <p:cNvPr id="854" name="Picture 853">
            <a:extLst>
              <a:ext uri="{FF2B5EF4-FFF2-40B4-BE49-F238E27FC236}">
                <a16:creationId xmlns:a16="http://schemas.microsoft.com/office/drawing/2014/main" id="{2EC8D3CF-1139-494E-9BE9-6F85EF0353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3706" y="2803164"/>
            <a:ext cx="171409" cy="141857"/>
          </a:xfrm>
          <a:prstGeom prst="rect">
            <a:avLst/>
          </a:prstGeom>
        </p:spPr>
      </p:pic>
      <p:pic>
        <p:nvPicPr>
          <p:cNvPr id="855" name="Picture 854">
            <a:extLst>
              <a:ext uri="{FF2B5EF4-FFF2-40B4-BE49-F238E27FC236}">
                <a16:creationId xmlns:a16="http://schemas.microsoft.com/office/drawing/2014/main" id="{574824BF-6810-4514-AEC7-650F191C19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396" y="2655142"/>
            <a:ext cx="171409" cy="141857"/>
          </a:xfrm>
          <a:prstGeom prst="rect">
            <a:avLst/>
          </a:prstGeom>
        </p:spPr>
      </p:pic>
      <p:pic>
        <p:nvPicPr>
          <p:cNvPr id="856" name="Picture 855">
            <a:extLst>
              <a:ext uri="{FF2B5EF4-FFF2-40B4-BE49-F238E27FC236}">
                <a16:creationId xmlns:a16="http://schemas.microsoft.com/office/drawing/2014/main" id="{B263D51E-F442-45FE-A448-E3FBE4A27E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0562" y="2655142"/>
            <a:ext cx="171409" cy="141857"/>
          </a:xfrm>
          <a:prstGeom prst="rect">
            <a:avLst/>
          </a:prstGeom>
        </p:spPr>
      </p:pic>
      <p:pic>
        <p:nvPicPr>
          <p:cNvPr id="857" name="Picture 856">
            <a:extLst>
              <a:ext uri="{FF2B5EF4-FFF2-40B4-BE49-F238E27FC236}">
                <a16:creationId xmlns:a16="http://schemas.microsoft.com/office/drawing/2014/main" id="{7914A904-176F-46A0-AB02-7A0FEEFA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2346" y="2806660"/>
            <a:ext cx="171409" cy="141857"/>
          </a:xfrm>
          <a:prstGeom prst="rect">
            <a:avLst/>
          </a:prstGeom>
        </p:spPr>
      </p:pic>
      <p:pic>
        <p:nvPicPr>
          <p:cNvPr id="858" name="Picture 857">
            <a:extLst>
              <a:ext uri="{FF2B5EF4-FFF2-40B4-BE49-F238E27FC236}">
                <a16:creationId xmlns:a16="http://schemas.microsoft.com/office/drawing/2014/main" id="{DDB6CE64-1754-4DE5-B54E-4748E35B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0230" y="2649904"/>
            <a:ext cx="171409" cy="152333"/>
          </a:xfrm>
          <a:prstGeom prst="rect">
            <a:avLst/>
          </a:prstGeom>
        </p:spPr>
      </p:pic>
      <p:sp>
        <p:nvSpPr>
          <p:cNvPr id="859" name="Rectangle 858">
            <a:extLst>
              <a:ext uri="{FF2B5EF4-FFF2-40B4-BE49-F238E27FC236}">
                <a16:creationId xmlns:a16="http://schemas.microsoft.com/office/drawing/2014/main" id="{CE20DFCF-6967-4D4A-BECF-5CA7A5B4AF71}"/>
              </a:ext>
            </a:extLst>
          </p:cNvPr>
          <p:cNvSpPr/>
          <p:nvPr/>
        </p:nvSpPr>
        <p:spPr>
          <a:xfrm>
            <a:off x="4614607" y="2685393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" name="Picture 859">
            <a:extLst>
              <a:ext uri="{FF2B5EF4-FFF2-40B4-BE49-F238E27FC236}">
                <a16:creationId xmlns:a16="http://schemas.microsoft.com/office/drawing/2014/main" id="{9E45D0CD-9048-4C9E-A0FA-97D554AB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5023" y="3042258"/>
            <a:ext cx="174168" cy="102939"/>
          </a:xfrm>
          <a:prstGeom prst="rect">
            <a:avLst/>
          </a:prstGeom>
        </p:spPr>
      </p:pic>
      <p:pic>
        <p:nvPicPr>
          <p:cNvPr id="861" name="Picture 860">
            <a:extLst>
              <a:ext uri="{FF2B5EF4-FFF2-40B4-BE49-F238E27FC236}">
                <a16:creationId xmlns:a16="http://schemas.microsoft.com/office/drawing/2014/main" id="{81A5F6A6-B32A-4496-8FD9-4F1BED4633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5070" y="3051031"/>
            <a:ext cx="174168" cy="85393"/>
          </a:xfrm>
          <a:prstGeom prst="rect">
            <a:avLst/>
          </a:prstGeom>
        </p:spPr>
      </p:pic>
      <p:pic>
        <p:nvPicPr>
          <p:cNvPr id="862" name="Picture 861">
            <a:extLst>
              <a:ext uri="{FF2B5EF4-FFF2-40B4-BE49-F238E27FC236}">
                <a16:creationId xmlns:a16="http://schemas.microsoft.com/office/drawing/2014/main" id="{281D46B4-ADB7-4BBE-B880-769D64579F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0046" y="3042258"/>
            <a:ext cx="174168" cy="102939"/>
          </a:xfrm>
          <a:prstGeom prst="rect">
            <a:avLst/>
          </a:prstGeom>
        </p:spPr>
      </p:pic>
      <p:pic>
        <p:nvPicPr>
          <p:cNvPr id="863" name="Picture 862">
            <a:extLst>
              <a:ext uri="{FF2B5EF4-FFF2-40B4-BE49-F238E27FC236}">
                <a16:creationId xmlns:a16="http://schemas.microsoft.com/office/drawing/2014/main" id="{1D4F45AD-37CA-4723-AF78-9E89A8F5A8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001" y="3042258"/>
            <a:ext cx="174168" cy="102939"/>
          </a:xfrm>
          <a:prstGeom prst="rect">
            <a:avLst/>
          </a:prstGeom>
        </p:spPr>
      </p:pic>
      <p:pic>
        <p:nvPicPr>
          <p:cNvPr id="864" name="Picture 863">
            <a:extLst>
              <a:ext uri="{FF2B5EF4-FFF2-40B4-BE49-F238E27FC236}">
                <a16:creationId xmlns:a16="http://schemas.microsoft.com/office/drawing/2014/main" id="{3B7535DE-6376-443B-8ADD-287B538370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978" y="3042258"/>
            <a:ext cx="174168" cy="102939"/>
          </a:xfrm>
          <a:prstGeom prst="rect">
            <a:avLst/>
          </a:prstGeom>
        </p:spPr>
      </p:pic>
      <p:pic>
        <p:nvPicPr>
          <p:cNvPr id="865" name="Picture 864">
            <a:extLst>
              <a:ext uri="{FF2B5EF4-FFF2-40B4-BE49-F238E27FC236}">
                <a16:creationId xmlns:a16="http://schemas.microsoft.com/office/drawing/2014/main" id="{F7744996-5907-4E29-A5D4-9327A42DB5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7242" y="2966994"/>
            <a:ext cx="174168" cy="85393"/>
          </a:xfrm>
          <a:prstGeom prst="rect">
            <a:avLst/>
          </a:prstGeom>
        </p:spPr>
      </p:pic>
      <p:pic>
        <p:nvPicPr>
          <p:cNvPr id="866" name="Picture 865">
            <a:extLst>
              <a:ext uri="{FF2B5EF4-FFF2-40B4-BE49-F238E27FC236}">
                <a16:creationId xmlns:a16="http://schemas.microsoft.com/office/drawing/2014/main" id="{A58D13B1-C10B-40D4-BAE9-30FF1AC719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5576" y="2958221"/>
            <a:ext cx="174168" cy="102939"/>
          </a:xfrm>
          <a:prstGeom prst="rect">
            <a:avLst/>
          </a:prstGeom>
        </p:spPr>
      </p:pic>
      <p:pic>
        <p:nvPicPr>
          <p:cNvPr id="867" name="Picture 866">
            <a:extLst>
              <a:ext uri="{FF2B5EF4-FFF2-40B4-BE49-F238E27FC236}">
                <a16:creationId xmlns:a16="http://schemas.microsoft.com/office/drawing/2014/main" id="{88E2C6E6-E338-43DB-9D54-605DAFB05C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5831" y="2958221"/>
            <a:ext cx="174168" cy="102939"/>
          </a:xfrm>
          <a:prstGeom prst="rect">
            <a:avLst/>
          </a:prstGeom>
        </p:spPr>
      </p:pic>
      <p:pic>
        <p:nvPicPr>
          <p:cNvPr id="868" name="Picture 867">
            <a:extLst>
              <a:ext uri="{FF2B5EF4-FFF2-40B4-BE49-F238E27FC236}">
                <a16:creationId xmlns:a16="http://schemas.microsoft.com/office/drawing/2014/main" id="{271CE6F4-FBEC-4DA1-9F95-624483CD02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1866" y="2966994"/>
            <a:ext cx="174168" cy="85393"/>
          </a:xfrm>
          <a:prstGeom prst="rect">
            <a:avLst/>
          </a:prstGeom>
        </p:spPr>
      </p:pic>
      <p:pic>
        <p:nvPicPr>
          <p:cNvPr id="869" name="Picture 868">
            <a:extLst>
              <a:ext uri="{FF2B5EF4-FFF2-40B4-BE49-F238E27FC236}">
                <a16:creationId xmlns:a16="http://schemas.microsoft.com/office/drawing/2014/main" id="{5E02367E-FDA2-4950-A9BC-6075444E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565" y="2960861"/>
            <a:ext cx="174168" cy="102939"/>
          </a:xfrm>
          <a:prstGeom prst="rect">
            <a:avLst/>
          </a:prstGeom>
        </p:spPr>
      </p:pic>
      <p:sp>
        <p:nvSpPr>
          <p:cNvPr id="870" name="Rectangle 869">
            <a:extLst>
              <a:ext uri="{FF2B5EF4-FFF2-40B4-BE49-F238E27FC236}">
                <a16:creationId xmlns:a16="http://schemas.microsoft.com/office/drawing/2014/main" id="{A54AD958-05A1-4166-88AE-0BF2116B0031}"/>
              </a:ext>
            </a:extLst>
          </p:cNvPr>
          <p:cNvSpPr/>
          <p:nvPr/>
        </p:nvSpPr>
        <p:spPr>
          <a:xfrm>
            <a:off x="4614608" y="2973953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1" name="Picture 870">
            <a:extLst>
              <a:ext uri="{FF2B5EF4-FFF2-40B4-BE49-F238E27FC236}">
                <a16:creationId xmlns:a16="http://schemas.microsoft.com/office/drawing/2014/main" id="{93AAD68E-C609-4FD9-AB21-0D25DDC4A7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4638" y="3607761"/>
            <a:ext cx="187810" cy="116643"/>
          </a:xfrm>
          <a:prstGeom prst="rect">
            <a:avLst/>
          </a:prstGeom>
        </p:spPr>
      </p:pic>
      <p:pic>
        <p:nvPicPr>
          <p:cNvPr id="872" name="Picture 871">
            <a:extLst>
              <a:ext uri="{FF2B5EF4-FFF2-40B4-BE49-F238E27FC236}">
                <a16:creationId xmlns:a16="http://schemas.microsoft.com/office/drawing/2014/main" id="{BB47AA98-B642-4C28-9600-61928D3E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681" y="3620131"/>
            <a:ext cx="187810" cy="103682"/>
          </a:xfrm>
          <a:prstGeom prst="rect">
            <a:avLst/>
          </a:prstGeom>
        </p:spPr>
      </p:pic>
      <p:pic>
        <p:nvPicPr>
          <p:cNvPr id="873" name="Picture 872">
            <a:extLst>
              <a:ext uri="{FF2B5EF4-FFF2-40B4-BE49-F238E27FC236}">
                <a16:creationId xmlns:a16="http://schemas.microsoft.com/office/drawing/2014/main" id="{4BECB475-D325-48D7-BCED-D656568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6902" y="3695534"/>
            <a:ext cx="187810" cy="11664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:a16="http://schemas.microsoft.com/office/drawing/2014/main" id="{6E34966B-B9FE-415C-8463-FC42A398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0432" y="3699957"/>
            <a:ext cx="187810" cy="116643"/>
          </a:xfrm>
          <a:prstGeom prst="rect">
            <a:avLst/>
          </a:prstGeom>
        </p:spPr>
      </p:pic>
      <p:pic>
        <p:nvPicPr>
          <p:cNvPr id="875" name="Picture 874">
            <a:extLst>
              <a:ext uri="{FF2B5EF4-FFF2-40B4-BE49-F238E27FC236}">
                <a16:creationId xmlns:a16="http://schemas.microsoft.com/office/drawing/2014/main" id="{2E469B32-9F2D-4911-8148-6DEE4AE29B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8478" y="3707907"/>
            <a:ext cx="187810" cy="116643"/>
          </a:xfrm>
          <a:prstGeom prst="rect">
            <a:avLst/>
          </a:prstGeom>
        </p:spPr>
      </p:pic>
      <p:pic>
        <p:nvPicPr>
          <p:cNvPr id="876" name="Picture 875">
            <a:extLst>
              <a:ext uri="{FF2B5EF4-FFF2-40B4-BE49-F238E27FC236}">
                <a16:creationId xmlns:a16="http://schemas.microsoft.com/office/drawing/2014/main" id="{CB63463E-B3D5-42EB-AB4F-F7976B73B6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5463" y="3611961"/>
            <a:ext cx="187810" cy="116643"/>
          </a:xfrm>
          <a:prstGeom prst="rect">
            <a:avLst/>
          </a:prstGeom>
        </p:spPr>
      </p:pic>
      <p:pic>
        <p:nvPicPr>
          <p:cNvPr id="877" name="Picture 876">
            <a:extLst>
              <a:ext uri="{FF2B5EF4-FFF2-40B4-BE49-F238E27FC236}">
                <a16:creationId xmlns:a16="http://schemas.microsoft.com/office/drawing/2014/main" id="{2B656279-4B3A-4D62-A18C-5DF5ED7CCD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5127" y="3608939"/>
            <a:ext cx="187810" cy="116643"/>
          </a:xfrm>
          <a:prstGeom prst="rect">
            <a:avLst/>
          </a:prstGeom>
        </p:spPr>
      </p:pic>
      <p:pic>
        <p:nvPicPr>
          <p:cNvPr id="878" name="Picture 877">
            <a:extLst>
              <a:ext uri="{FF2B5EF4-FFF2-40B4-BE49-F238E27FC236}">
                <a16:creationId xmlns:a16="http://schemas.microsoft.com/office/drawing/2014/main" id="{FDFF6B0E-2803-48C2-A18E-215F820C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3067" y="3599509"/>
            <a:ext cx="187810" cy="116643"/>
          </a:xfrm>
          <a:prstGeom prst="rect">
            <a:avLst/>
          </a:prstGeom>
        </p:spPr>
      </p:pic>
      <p:sp>
        <p:nvSpPr>
          <p:cNvPr id="879" name="hameem">
            <a:extLst>
              <a:ext uri="{FF2B5EF4-FFF2-40B4-BE49-F238E27FC236}">
                <a16:creationId xmlns:a16="http://schemas.microsoft.com/office/drawing/2014/main" id="{751AFDD2-A955-4868-9B0D-E71814046ADA}"/>
              </a:ext>
            </a:extLst>
          </p:cNvPr>
          <p:cNvSpPr/>
          <p:nvPr/>
        </p:nvSpPr>
        <p:spPr>
          <a:xfrm>
            <a:off x="4550233" y="3598922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" name="Picture 879">
            <a:extLst>
              <a:ext uri="{FF2B5EF4-FFF2-40B4-BE49-F238E27FC236}">
                <a16:creationId xmlns:a16="http://schemas.microsoft.com/office/drawing/2014/main" id="{3F44371D-A9E3-4FB3-A3C5-C876CD76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9883" y="3755511"/>
            <a:ext cx="187810" cy="104713"/>
          </a:xfrm>
          <a:prstGeom prst="rect">
            <a:avLst/>
          </a:prstGeom>
        </p:spPr>
      </p:pic>
      <p:pic>
        <p:nvPicPr>
          <p:cNvPr id="881" name="Picture 880">
            <a:extLst>
              <a:ext uri="{FF2B5EF4-FFF2-40B4-BE49-F238E27FC236}">
                <a16:creationId xmlns:a16="http://schemas.microsoft.com/office/drawing/2014/main" id="{9B325819-9992-4C57-90D5-67BB3FF496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823" y="3711890"/>
            <a:ext cx="187810" cy="104713"/>
          </a:xfrm>
          <a:prstGeom prst="rect">
            <a:avLst/>
          </a:prstGeom>
        </p:spPr>
      </p:pic>
      <p:pic>
        <p:nvPicPr>
          <p:cNvPr id="882" name="Picture 881">
            <a:extLst>
              <a:ext uri="{FF2B5EF4-FFF2-40B4-BE49-F238E27FC236}">
                <a16:creationId xmlns:a16="http://schemas.microsoft.com/office/drawing/2014/main" id="{F798B3D7-4DFF-43CF-9071-56D9EC5EF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8819" y="3873713"/>
            <a:ext cx="186592" cy="143965"/>
          </a:xfrm>
          <a:prstGeom prst="rect">
            <a:avLst/>
          </a:prstGeom>
        </p:spPr>
      </p:pic>
      <p:pic>
        <p:nvPicPr>
          <p:cNvPr id="883" name="Picture 882">
            <a:extLst>
              <a:ext uri="{FF2B5EF4-FFF2-40B4-BE49-F238E27FC236}">
                <a16:creationId xmlns:a16="http://schemas.microsoft.com/office/drawing/2014/main" id="{12DE4544-F76C-4B5D-AE56-B94292772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3269" y="3875978"/>
            <a:ext cx="186592" cy="143965"/>
          </a:xfrm>
          <a:prstGeom prst="rect">
            <a:avLst/>
          </a:prstGeom>
        </p:spPr>
      </p:pic>
      <p:pic>
        <p:nvPicPr>
          <p:cNvPr id="884" name="Picture 883">
            <a:extLst>
              <a:ext uri="{FF2B5EF4-FFF2-40B4-BE49-F238E27FC236}">
                <a16:creationId xmlns:a16="http://schemas.microsoft.com/office/drawing/2014/main" id="{7664DF5F-46D2-4A88-9A87-93797BEB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1339" y="4010858"/>
            <a:ext cx="186592" cy="143965"/>
          </a:xfrm>
          <a:prstGeom prst="rect">
            <a:avLst/>
          </a:prstGeom>
        </p:spPr>
      </p:pic>
      <p:pic>
        <p:nvPicPr>
          <p:cNvPr id="885" name="Picture 884">
            <a:extLst>
              <a:ext uri="{FF2B5EF4-FFF2-40B4-BE49-F238E27FC236}">
                <a16:creationId xmlns:a16="http://schemas.microsoft.com/office/drawing/2014/main" id="{12C1E761-55B5-4B08-A9A8-1A1C61C9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061" y="4018488"/>
            <a:ext cx="186592" cy="143965"/>
          </a:xfrm>
          <a:prstGeom prst="rect">
            <a:avLst/>
          </a:prstGeom>
        </p:spPr>
      </p:pic>
      <p:pic>
        <p:nvPicPr>
          <p:cNvPr id="886" name="Picture 885">
            <a:extLst>
              <a:ext uri="{FF2B5EF4-FFF2-40B4-BE49-F238E27FC236}">
                <a16:creationId xmlns:a16="http://schemas.microsoft.com/office/drawing/2014/main" id="{9A528091-0938-4E3E-B833-6E6D52FC1E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8486" y="3874800"/>
            <a:ext cx="186592" cy="143965"/>
          </a:xfrm>
          <a:prstGeom prst="rect">
            <a:avLst/>
          </a:prstGeom>
        </p:spPr>
      </p:pic>
      <p:pic>
        <p:nvPicPr>
          <p:cNvPr id="887" name="Picture 886">
            <a:extLst>
              <a:ext uri="{FF2B5EF4-FFF2-40B4-BE49-F238E27FC236}">
                <a16:creationId xmlns:a16="http://schemas.microsoft.com/office/drawing/2014/main" id="{9E4E5964-8904-4234-9DFD-ED67C747B5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7437" y="4006496"/>
            <a:ext cx="186592" cy="129241"/>
          </a:xfrm>
          <a:prstGeom prst="rect">
            <a:avLst/>
          </a:prstGeom>
        </p:spPr>
      </p:pic>
      <p:pic>
        <p:nvPicPr>
          <p:cNvPr id="888" name="Picture 887">
            <a:extLst>
              <a:ext uri="{FF2B5EF4-FFF2-40B4-BE49-F238E27FC236}">
                <a16:creationId xmlns:a16="http://schemas.microsoft.com/office/drawing/2014/main" id="{0DFD143D-2149-4D8A-9BA7-7BD2A367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3321" y="4006132"/>
            <a:ext cx="186592" cy="143965"/>
          </a:xfrm>
          <a:prstGeom prst="rect">
            <a:avLst/>
          </a:prstGeom>
        </p:spPr>
      </p:pic>
      <p:pic>
        <p:nvPicPr>
          <p:cNvPr id="889" name="Picture 888">
            <a:extLst>
              <a:ext uri="{FF2B5EF4-FFF2-40B4-BE49-F238E27FC236}">
                <a16:creationId xmlns:a16="http://schemas.microsoft.com/office/drawing/2014/main" id="{9453DE4F-7965-4472-8866-EA00B00C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9357" y="4000547"/>
            <a:ext cx="186592" cy="154600"/>
          </a:xfrm>
          <a:prstGeom prst="rect">
            <a:avLst/>
          </a:prstGeom>
        </p:spPr>
      </p:pic>
      <p:pic>
        <p:nvPicPr>
          <p:cNvPr id="890" name="Picture 889">
            <a:extLst>
              <a:ext uri="{FF2B5EF4-FFF2-40B4-BE49-F238E27FC236}">
                <a16:creationId xmlns:a16="http://schemas.microsoft.com/office/drawing/2014/main" id="{C324C1D0-CFB5-452F-96B2-D0867574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1273" y="3877710"/>
            <a:ext cx="186592" cy="143965"/>
          </a:xfrm>
          <a:prstGeom prst="rect">
            <a:avLst/>
          </a:prstGeom>
        </p:spPr>
      </p:pic>
      <p:pic>
        <p:nvPicPr>
          <p:cNvPr id="891" name="Picture 890">
            <a:extLst>
              <a:ext uri="{FF2B5EF4-FFF2-40B4-BE49-F238E27FC236}">
                <a16:creationId xmlns:a16="http://schemas.microsoft.com/office/drawing/2014/main" id="{32599334-AB3E-4404-92E4-068FC1DD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4410" y="3879153"/>
            <a:ext cx="186592" cy="129241"/>
          </a:xfrm>
          <a:prstGeom prst="rect">
            <a:avLst/>
          </a:prstGeom>
        </p:spPr>
      </p:pic>
      <p:sp>
        <p:nvSpPr>
          <p:cNvPr id="892" name="Rectangle 891">
            <a:extLst>
              <a:ext uri="{FF2B5EF4-FFF2-40B4-BE49-F238E27FC236}">
                <a16:creationId xmlns:a16="http://schemas.microsoft.com/office/drawing/2014/main" id="{71EF21D4-9236-4D75-9D77-D51D97ED5B20}"/>
              </a:ext>
            </a:extLst>
          </p:cNvPr>
          <p:cNvSpPr/>
          <p:nvPr/>
        </p:nvSpPr>
        <p:spPr>
          <a:xfrm>
            <a:off x="4538382" y="389415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3" name="Picture 892">
            <a:extLst>
              <a:ext uri="{FF2B5EF4-FFF2-40B4-BE49-F238E27FC236}">
                <a16:creationId xmlns:a16="http://schemas.microsoft.com/office/drawing/2014/main" id="{F28D5065-7F6C-42A5-9ED9-EE4A660B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9575" y="4181868"/>
            <a:ext cx="177676" cy="109732"/>
          </a:xfrm>
          <a:prstGeom prst="rect">
            <a:avLst/>
          </a:prstGeom>
        </p:spPr>
      </p:pic>
      <p:pic>
        <p:nvPicPr>
          <p:cNvPr id="894" name="Picture 893">
            <a:extLst>
              <a:ext uri="{FF2B5EF4-FFF2-40B4-BE49-F238E27FC236}">
                <a16:creationId xmlns:a16="http://schemas.microsoft.com/office/drawing/2014/main" id="{ABC4D6C1-B66A-46CE-9B96-75A8C4C8A7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3875" y="4173832"/>
            <a:ext cx="177676" cy="109732"/>
          </a:xfrm>
          <a:prstGeom prst="rect">
            <a:avLst/>
          </a:prstGeom>
        </p:spPr>
      </p:pic>
      <p:pic>
        <p:nvPicPr>
          <p:cNvPr id="895" name="Picture 894">
            <a:extLst>
              <a:ext uri="{FF2B5EF4-FFF2-40B4-BE49-F238E27FC236}">
                <a16:creationId xmlns:a16="http://schemas.microsoft.com/office/drawing/2014/main" id="{5059CA9B-A03C-4652-B668-A0FB3AA75F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4804" y="4173832"/>
            <a:ext cx="177676" cy="109732"/>
          </a:xfrm>
          <a:prstGeom prst="rect">
            <a:avLst/>
          </a:prstGeom>
        </p:spPr>
      </p:pic>
      <p:pic>
        <p:nvPicPr>
          <p:cNvPr id="896" name="Picture 895">
            <a:extLst>
              <a:ext uri="{FF2B5EF4-FFF2-40B4-BE49-F238E27FC236}">
                <a16:creationId xmlns:a16="http://schemas.microsoft.com/office/drawing/2014/main" id="{C098F059-132F-4E67-A900-11A16F6B31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2388" y="4294714"/>
            <a:ext cx="177676" cy="97540"/>
          </a:xfrm>
          <a:prstGeom prst="rect">
            <a:avLst/>
          </a:prstGeom>
        </p:spPr>
      </p:pic>
      <p:pic>
        <p:nvPicPr>
          <p:cNvPr id="897" name="Picture 896">
            <a:extLst>
              <a:ext uri="{FF2B5EF4-FFF2-40B4-BE49-F238E27FC236}">
                <a16:creationId xmlns:a16="http://schemas.microsoft.com/office/drawing/2014/main" id="{38FB7A0D-E721-4CA2-A9E6-4FCA1E40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2248" y="4294228"/>
            <a:ext cx="177676" cy="98510"/>
          </a:xfrm>
          <a:prstGeom prst="rect">
            <a:avLst/>
          </a:prstGeom>
        </p:spPr>
      </p:pic>
      <p:pic>
        <p:nvPicPr>
          <p:cNvPr id="898" name="Picture 897">
            <a:extLst>
              <a:ext uri="{FF2B5EF4-FFF2-40B4-BE49-F238E27FC236}">
                <a16:creationId xmlns:a16="http://schemas.microsoft.com/office/drawing/2014/main" id="{E2F669B8-AE5C-472D-B0A4-9D38ABED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5628" y="4288617"/>
            <a:ext cx="177676" cy="109732"/>
          </a:xfrm>
          <a:prstGeom prst="rect">
            <a:avLst/>
          </a:prstGeom>
        </p:spPr>
      </p:pic>
      <p:pic>
        <p:nvPicPr>
          <p:cNvPr id="899" name="Picture 898">
            <a:extLst>
              <a:ext uri="{FF2B5EF4-FFF2-40B4-BE49-F238E27FC236}">
                <a16:creationId xmlns:a16="http://schemas.microsoft.com/office/drawing/2014/main" id="{A893A5B5-2E2D-44EC-A52A-6205C9F659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9075" y="4173832"/>
            <a:ext cx="177676" cy="109732"/>
          </a:xfrm>
          <a:prstGeom prst="rect">
            <a:avLst/>
          </a:prstGeom>
        </p:spPr>
      </p:pic>
      <p:pic>
        <p:nvPicPr>
          <p:cNvPr id="900" name="Picture 899">
            <a:extLst>
              <a:ext uri="{FF2B5EF4-FFF2-40B4-BE49-F238E27FC236}">
                <a16:creationId xmlns:a16="http://schemas.microsoft.com/office/drawing/2014/main" id="{E585A292-EFFA-4C4D-8D06-D7F3D617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9008" y="4288617"/>
            <a:ext cx="177676" cy="109732"/>
          </a:xfrm>
          <a:prstGeom prst="rect">
            <a:avLst/>
          </a:prstGeom>
        </p:spPr>
      </p:pic>
      <p:pic>
        <p:nvPicPr>
          <p:cNvPr id="901" name="Picture 900">
            <a:extLst>
              <a:ext uri="{FF2B5EF4-FFF2-40B4-BE49-F238E27FC236}">
                <a16:creationId xmlns:a16="http://schemas.microsoft.com/office/drawing/2014/main" id="{E37C2791-50C5-4F22-96CF-A8527B0C50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8870" y="4294228"/>
            <a:ext cx="177676" cy="98510"/>
          </a:xfrm>
          <a:prstGeom prst="rect">
            <a:avLst/>
          </a:prstGeom>
        </p:spPr>
      </p:pic>
      <p:pic>
        <p:nvPicPr>
          <p:cNvPr id="902" name="Picture 901">
            <a:extLst>
              <a:ext uri="{FF2B5EF4-FFF2-40B4-BE49-F238E27FC236}">
                <a16:creationId xmlns:a16="http://schemas.microsoft.com/office/drawing/2014/main" id="{03C5811D-2960-4B8D-9C45-CC3DB155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5169" y="4172721"/>
            <a:ext cx="177676" cy="109732"/>
          </a:xfrm>
          <a:prstGeom prst="rect">
            <a:avLst/>
          </a:prstGeom>
        </p:spPr>
      </p:pic>
      <p:sp>
        <p:nvSpPr>
          <p:cNvPr id="903" name="Rectangle 902">
            <a:extLst>
              <a:ext uri="{FF2B5EF4-FFF2-40B4-BE49-F238E27FC236}">
                <a16:creationId xmlns:a16="http://schemas.microsoft.com/office/drawing/2014/main" id="{E0519DF6-936F-4401-8978-C2921B1469DE}"/>
              </a:ext>
            </a:extLst>
          </p:cNvPr>
          <p:cNvSpPr/>
          <p:nvPr/>
        </p:nvSpPr>
        <p:spPr>
          <a:xfrm>
            <a:off x="4538381" y="418762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4" name="Picture 903">
            <a:extLst>
              <a:ext uri="{FF2B5EF4-FFF2-40B4-BE49-F238E27FC236}">
                <a16:creationId xmlns:a16="http://schemas.microsoft.com/office/drawing/2014/main" id="{AD756B0B-2690-4D77-A533-2C24527F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505" y="4467801"/>
            <a:ext cx="191289" cy="110171"/>
          </a:xfrm>
          <a:prstGeom prst="rect">
            <a:avLst/>
          </a:prstGeom>
        </p:spPr>
      </p:pic>
      <p:pic>
        <p:nvPicPr>
          <p:cNvPr id="905" name="Picture 904">
            <a:extLst>
              <a:ext uri="{FF2B5EF4-FFF2-40B4-BE49-F238E27FC236}">
                <a16:creationId xmlns:a16="http://schemas.microsoft.com/office/drawing/2014/main" id="{476B1C16-6F6D-47C8-8DFD-222196CD01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9702" y="4461124"/>
            <a:ext cx="191289" cy="110171"/>
          </a:xfrm>
          <a:prstGeom prst="rect">
            <a:avLst/>
          </a:prstGeom>
        </p:spPr>
      </p:pic>
      <p:pic>
        <p:nvPicPr>
          <p:cNvPr id="906" name="Picture 905">
            <a:extLst>
              <a:ext uri="{FF2B5EF4-FFF2-40B4-BE49-F238E27FC236}">
                <a16:creationId xmlns:a16="http://schemas.microsoft.com/office/drawing/2014/main" id="{BE3F5A87-35D7-4D94-8622-4B4C15CF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898" y="4461124"/>
            <a:ext cx="191289" cy="110171"/>
          </a:xfrm>
          <a:prstGeom prst="rect">
            <a:avLst/>
          </a:prstGeom>
        </p:spPr>
      </p:pic>
      <p:pic>
        <p:nvPicPr>
          <p:cNvPr id="907" name="Picture 906">
            <a:extLst>
              <a:ext uri="{FF2B5EF4-FFF2-40B4-BE49-F238E27FC236}">
                <a16:creationId xmlns:a16="http://schemas.microsoft.com/office/drawing/2014/main" id="{4D643EEC-1806-43B0-9EF6-6559B59873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683" y="4564895"/>
            <a:ext cx="191289" cy="110171"/>
          </a:xfrm>
          <a:prstGeom prst="rect">
            <a:avLst/>
          </a:prstGeom>
        </p:spPr>
      </p:pic>
      <p:pic>
        <p:nvPicPr>
          <p:cNvPr id="908" name="Picture 907">
            <a:extLst>
              <a:ext uri="{FF2B5EF4-FFF2-40B4-BE49-F238E27FC236}">
                <a16:creationId xmlns:a16="http://schemas.microsoft.com/office/drawing/2014/main" id="{F252C9E6-8B3D-4D5A-B697-7CF44235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6200" y="4564895"/>
            <a:ext cx="191289" cy="110171"/>
          </a:xfrm>
          <a:prstGeom prst="rect">
            <a:avLst/>
          </a:prstGeom>
        </p:spPr>
      </p:pic>
      <p:pic>
        <p:nvPicPr>
          <p:cNvPr id="909" name="Picture 908">
            <a:extLst>
              <a:ext uri="{FF2B5EF4-FFF2-40B4-BE49-F238E27FC236}">
                <a16:creationId xmlns:a16="http://schemas.microsoft.com/office/drawing/2014/main" id="{2A534BCB-17C4-450B-AA5C-952BB3C013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1714" y="4564895"/>
            <a:ext cx="191289" cy="110171"/>
          </a:xfrm>
          <a:prstGeom prst="rect">
            <a:avLst/>
          </a:prstGeom>
        </p:spPr>
      </p:pic>
      <p:pic>
        <p:nvPicPr>
          <p:cNvPr id="910" name="Picture 909">
            <a:extLst>
              <a:ext uri="{FF2B5EF4-FFF2-40B4-BE49-F238E27FC236}">
                <a16:creationId xmlns:a16="http://schemas.microsoft.com/office/drawing/2014/main" id="{CE27C16B-06D4-49DB-9D94-5A8D3D65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3442" y="4564895"/>
            <a:ext cx="191289" cy="110171"/>
          </a:xfrm>
          <a:prstGeom prst="rect">
            <a:avLst/>
          </a:prstGeom>
        </p:spPr>
      </p:pic>
      <p:pic>
        <p:nvPicPr>
          <p:cNvPr id="911" name="Picture 910">
            <a:extLst>
              <a:ext uri="{FF2B5EF4-FFF2-40B4-BE49-F238E27FC236}">
                <a16:creationId xmlns:a16="http://schemas.microsoft.com/office/drawing/2014/main" id="{61FC86B7-861D-4720-A71A-FDB031DB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8957" y="4564895"/>
            <a:ext cx="191289" cy="110171"/>
          </a:xfrm>
          <a:prstGeom prst="rect">
            <a:avLst/>
          </a:prstGeom>
        </p:spPr>
      </p:pic>
      <p:pic>
        <p:nvPicPr>
          <p:cNvPr id="912" name="Picture 911">
            <a:extLst>
              <a:ext uri="{FF2B5EF4-FFF2-40B4-BE49-F238E27FC236}">
                <a16:creationId xmlns:a16="http://schemas.microsoft.com/office/drawing/2014/main" id="{AB66082D-1FD8-453A-9A0A-6F801B4A51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0289" y="4461124"/>
            <a:ext cx="191289" cy="110171"/>
          </a:xfrm>
          <a:prstGeom prst="rect">
            <a:avLst/>
          </a:prstGeom>
        </p:spPr>
      </p:pic>
      <p:pic>
        <p:nvPicPr>
          <p:cNvPr id="913" name="Picture 912">
            <a:extLst>
              <a:ext uri="{FF2B5EF4-FFF2-40B4-BE49-F238E27FC236}">
                <a16:creationId xmlns:a16="http://schemas.microsoft.com/office/drawing/2014/main" id="{01340495-2022-44BF-8295-2145D37E41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094" y="4461124"/>
            <a:ext cx="191289" cy="110171"/>
          </a:xfrm>
          <a:prstGeom prst="rect">
            <a:avLst/>
          </a:prstGeom>
        </p:spPr>
      </p:pic>
      <p:sp>
        <p:nvSpPr>
          <p:cNvPr id="914" name="Rectangle 913">
            <a:extLst>
              <a:ext uri="{FF2B5EF4-FFF2-40B4-BE49-F238E27FC236}">
                <a16:creationId xmlns:a16="http://schemas.microsoft.com/office/drawing/2014/main" id="{7BF8E2D1-C9A6-45BA-BEF3-4D0331F953B4}"/>
              </a:ext>
            </a:extLst>
          </p:cNvPr>
          <p:cNvSpPr/>
          <p:nvPr/>
        </p:nvSpPr>
        <p:spPr>
          <a:xfrm>
            <a:off x="4538382" y="4475311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5" name="Picture 914">
            <a:extLst>
              <a:ext uri="{FF2B5EF4-FFF2-40B4-BE49-F238E27FC236}">
                <a16:creationId xmlns:a16="http://schemas.microsoft.com/office/drawing/2014/main" id="{2FDA2B7B-B87A-4D09-A7B7-FEA53A33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0106" y="4740091"/>
            <a:ext cx="190688" cy="103280"/>
          </a:xfrm>
          <a:prstGeom prst="rect">
            <a:avLst/>
          </a:prstGeom>
        </p:spPr>
      </p:pic>
      <p:pic>
        <p:nvPicPr>
          <p:cNvPr id="916" name="Picture 915">
            <a:extLst>
              <a:ext uri="{FF2B5EF4-FFF2-40B4-BE49-F238E27FC236}">
                <a16:creationId xmlns:a16="http://schemas.microsoft.com/office/drawing/2014/main" id="{9A55AB3F-8ED4-46F2-8C4D-D1B5D9C3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6910" y="4854810"/>
            <a:ext cx="190688" cy="103280"/>
          </a:xfrm>
          <a:prstGeom prst="rect">
            <a:avLst/>
          </a:prstGeom>
        </p:spPr>
      </p:pic>
      <p:pic>
        <p:nvPicPr>
          <p:cNvPr id="917" name="Picture 916">
            <a:extLst>
              <a:ext uri="{FF2B5EF4-FFF2-40B4-BE49-F238E27FC236}">
                <a16:creationId xmlns:a16="http://schemas.microsoft.com/office/drawing/2014/main" id="{AAB21B8D-9C5D-46B0-958D-C664D75E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347" y="4855791"/>
            <a:ext cx="190688" cy="103280"/>
          </a:xfrm>
          <a:prstGeom prst="rect">
            <a:avLst/>
          </a:prstGeom>
        </p:spPr>
      </p:pic>
      <p:pic>
        <p:nvPicPr>
          <p:cNvPr id="918" name="Picture 917">
            <a:extLst>
              <a:ext uri="{FF2B5EF4-FFF2-40B4-BE49-F238E27FC236}">
                <a16:creationId xmlns:a16="http://schemas.microsoft.com/office/drawing/2014/main" id="{31A887C5-610E-4318-8357-EB644248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6473" y="4854810"/>
            <a:ext cx="190688" cy="103280"/>
          </a:xfrm>
          <a:prstGeom prst="rect">
            <a:avLst/>
          </a:prstGeom>
        </p:spPr>
      </p:pic>
      <p:pic>
        <p:nvPicPr>
          <p:cNvPr id="919" name="Picture 918">
            <a:extLst>
              <a:ext uri="{FF2B5EF4-FFF2-40B4-BE49-F238E27FC236}">
                <a16:creationId xmlns:a16="http://schemas.microsoft.com/office/drawing/2014/main" id="{85DF3F28-EF21-4628-92F9-7A5094ED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4837" y="4736277"/>
            <a:ext cx="190688" cy="110908"/>
          </a:xfrm>
          <a:prstGeom prst="rect">
            <a:avLst/>
          </a:prstGeom>
        </p:spPr>
      </p:pic>
      <p:pic>
        <p:nvPicPr>
          <p:cNvPr id="920" name="Picture 919">
            <a:extLst>
              <a:ext uri="{FF2B5EF4-FFF2-40B4-BE49-F238E27FC236}">
                <a16:creationId xmlns:a16="http://schemas.microsoft.com/office/drawing/2014/main" id="{650EF696-4CCC-407F-A63E-DBDBDC8535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9747" y="4740091"/>
            <a:ext cx="190688" cy="103280"/>
          </a:xfrm>
          <a:prstGeom prst="rect">
            <a:avLst/>
          </a:prstGeom>
        </p:spPr>
      </p:pic>
      <p:pic>
        <p:nvPicPr>
          <p:cNvPr id="921" name="Picture 920">
            <a:extLst>
              <a:ext uri="{FF2B5EF4-FFF2-40B4-BE49-F238E27FC236}">
                <a16:creationId xmlns:a16="http://schemas.microsoft.com/office/drawing/2014/main" id="{CE69B916-BD87-4E59-A6CA-3DC10AE65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5016" y="4740091"/>
            <a:ext cx="190688" cy="103280"/>
          </a:xfrm>
          <a:prstGeom prst="rect">
            <a:avLst/>
          </a:prstGeom>
        </p:spPr>
      </p:pic>
      <p:pic>
        <p:nvPicPr>
          <p:cNvPr id="922" name="Picture 921">
            <a:extLst>
              <a:ext uri="{FF2B5EF4-FFF2-40B4-BE49-F238E27FC236}">
                <a16:creationId xmlns:a16="http://schemas.microsoft.com/office/drawing/2014/main" id="{2D4ADC1A-8896-4F3C-9355-0AD11476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9927" y="4740091"/>
            <a:ext cx="190688" cy="103280"/>
          </a:xfrm>
          <a:prstGeom prst="rect">
            <a:avLst/>
          </a:prstGeom>
        </p:spPr>
      </p:pic>
      <p:pic>
        <p:nvPicPr>
          <p:cNvPr id="923" name="Picture 922">
            <a:extLst>
              <a:ext uri="{FF2B5EF4-FFF2-40B4-BE49-F238E27FC236}">
                <a16:creationId xmlns:a16="http://schemas.microsoft.com/office/drawing/2014/main" id="{3A9B99F5-5CEB-4EC0-9C9D-6C838D3E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6036" y="4850995"/>
            <a:ext cx="190688" cy="110908"/>
          </a:xfrm>
          <a:prstGeom prst="rect">
            <a:avLst/>
          </a:prstGeom>
        </p:spPr>
      </p:pic>
      <p:pic>
        <p:nvPicPr>
          <p:cNvPr id="924" name="Picture 923">
            <a:extLst>
              <a:ext uri="{FF2B5EF4-FFF2-40B4-BE49-F238E27FC236}">
                <a16:creationId xmlns:a16="http://schemas.microsoft.com/office/drawing/2014/main" id="{D867D2A3-79AD-42B4-B46E-6C01EF8706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599" y="4854810"/>
            <a:ext cx="190688" cy="103280"/>
          </a:xfrm>
          <a:prstGeom prst="rect">
            <a:avLst/>
          </a:prstGeom>
        </p:spPr>
      </p:pic>
      <p:sp>
        <p:nvSpPr>
          <p:cNvPr id="925" name="Rectangle 924">
            <a:extLst>
              <a:ext uri="{FF2B5EF4-FFF2-40B4-BE49-F238E27FC236}">
                <a16:creationId xmlns:a16="http://schemas.microsoft.com/office/drawing/2014/main" id="{3EC3B27C-A31F-4E8E-96D7-2847C3FCC85B}"/>
              </a:ext>
            </a:extLst>
          </p:cNvPr>
          <p:cNvSpPr/>
          <p:nvPr/>
        </p:nvSpPr>
        <p:spPr>
          <a:xfrm>
            <a:off x="4538382" y="4749900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6" name="Picture 925">
            <a:extLst>
              <a:ext uri="{FF2B5EF4-FFF2-40B4-BE49-F238E27FC236}">
                <a16:creationId xmlns:a16="http://schemas.microsoft.com/office/drawing/2014/main" id="{342141FC-890C-40F2-A735-E9EB99E6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3826" y="5012810"/>
            <a:ext cx="192010" cy="109899"/>
          </a:xfrm>
          <a:prstGeom prst="rect">
            <a:avLst/>
          </a:prstGeom>
        </p:spPr>
      </p:pic>
      <p:pic>
        <p:nvPicPr>
          <p:cNvPr id="927" name="Picture 926">
            <a:extLst>
              <a:ext uri="{FF2B5EF4-FFF2-40B4-BE49-F238E27FC236}">
                <a16:creationId xmlns:a16="http://schemas.microsoft.com/office/drawing/2014/main" id="{5400B78B-0623-4B80-BCE4-564BA4E527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5927" y="5126594"/>
            <a:ext cx="192010" cy="109899"/>
          </a:xfrm>
          <a:prstGeom prst="rect">
            <a:avLst/>
          </a:prstGeom>
        </p:spPr>
      </p:pic>
      <p:pic>
        <p:nvPicPr>
          <p:cNvPr id="928" name="Picture 927">
            <a:extLst>
              <a:ext uri="{FF2B5EF4-FFF2-40B4-BE49-F238E27FC236}">
                <a16:creationId xmlns:a16="http://schemas.microsoft.com/office/drawing/2014/main" id="{D7B10237-3A21-4FE5-8347-31E1139C19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7319" y="5012810"/>
            <a:ext cx="192010" cy="109899"/>
          </a:xfrm>
          <a:prstGeom prst="rect">
            <a:avLst/>
          </a:prstGeom>
        </p:spPr>
      </p:pic>
      <p:pic>
        <p:nvPicPr>
          <p:cNvPr id="929" name="Picture 928">
            <a:extLst>
              <a:ext uri="{FF2B5EF4-FFF2-40B4-BE49-F238E27FC236}">
                <a16:creationId xmlns:a16="http://schemas.microsoft.com/office/drawing/2014/main" id="{A9978355-F73A-4FD0-8E3C-9E479CCAED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979" y="5012810"/>
            <a:ext cx="192010" cy="109899"/>
          </a:xfrm>
          <a:prstGeom prst="rect">
            <a:avLst/>
          </a:prstGeom>
        </p:spPr>
      </p:pic>
      <p:pic>
        <p:nvPicPr>
          <p:cNvPr id="930" name="Picture 929">
            <a:extLst>
              <a:ext uri="{FF2B5EF4-FFF2-40B4-BE49-F238E27FC236}">
                <a16:creationId xmlns:a16="http://schemas.microsoft.com/office/drawing/2014/main" id="{3128FE28-06EE-419E-BC1D-393EF634C6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9038" y="5126594"/>
            <a:ext cx="192010" cy="109899"/>
          </a:xfrm>
          <a:prstGeom prst="rect">
            <a:avLst/>
          </a:prstGeom>
        </p:spPr>
      </p:pic>
      <p:pic>
        <p:nvPicPr>
          <p:cNvPr id="931" name="Picture 930">
            <a:extLst>
              <a:ext uri="{FF2B5EF4-FFF2-40B4-BE49-F238E27FC236}">
                <a16:creationId xmlns:a16="http://schemas.microsoft.com/office/drawing/2014/main" id="{6A95E4D9-9B8E-4962-A42D-80B56266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0594" y="5126594"/>
            <a:ext cx="192010" cy="109899"/>
          </a:xfrm>
          <a:prstGeom prst="rect">
            <a:avLst/>
          </a:prstGeom>
        </p:spPr>
      </p:pic>
      <p:pic>
        <p:nvPicPr>
          <p:cNvPr id="932" name="Picture 931">
            <a:extLst>
              <a:ext uri="{FF2B5EF4-FFF2-40B4-BE49-F238E27FC236}">
                <a16:creationId xmlns:a16="http://schemas.microsoft.com/office/drawing/2014/main" id="{9E6C993A-BBF2-4BC3-930F-34F25945EB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149" y="5012810"/>
            <a:ext cx="192010" cy="109899"/>
          </a:xfrm>
          <a:prstGeom prst="rect">
            <a:avLst/>
          </a:prstGeom>
        </p:spPr>
      </p:pic>
      <p:pic>
        <p:nvPicPr>
          <p:cNvPr id="933" name="Picture 932">
            <a:extLst>
              <a:ext uri="{FF2B5EF4-FFF2-40B4-BE49-F238E27FC236}">
                <a16:creationId xmlns:a16="http://schemas.microsoft.com/office/drawing/2014/main" id="{C3D98D08-6F6A-4915-A7EE-6D4CAD80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8371" y="5126594"/>
            <a:ext cx="192010" cy="109899"/>
          </a:xfrm>
          <a:prstGeom prst="rect">
            <a:avLst/>
          </a:prstGeom>
        </p:spPr>
      </p:pic>
      <p:pic>
        <p:nvPicPr>
          <p:cNvPr id="934" name="Picture 933">
            <a:extLst>
              <a:ext uri="{FF2B5EF4-FFF2-40B4-BE49-F238E27FC236}">
                <a16:creationId xmlns:a16="http://schemas.microsoft.com/office/drawing/2014/main" id="{C77F234A-B5D7-43EA-ABC1-06C08F882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7482" y="5126594"/>
            <a:ext cx="192010" cy="109899"/>
          </a:xfrm>
          <a:prstGeom prst="rect">
            <a:avLst/>
          </a:prstGeom>
        </p:spPr>
      </p:pic>
      <p:pic>
        <p:nvPicPr>
          <p:cNvPr id="935" name="Picture 934">
            <a:extLst>
              <a:ext uri="{FF2B5EF4-FFF2-40B4-BE49-F238E27FC236}">
                <a16:creationId xmlns:a16="http://schemas.microsoft.com/office/drawing/2014/main" id="{1C53498F-8E71-4423-BA74-6CD8F0F4C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5807" y="5012810"/>
            <a:ext cx="192010" cy="109899"/>
          </a:xfrm>
          <a:prstGeom prst="rect">
            <a:avLst/>
          </a:prstGeom>
        </p:spPr>
      </p:pic>
      <p:sp>
        <p:nvSpPr>
          <p:cNvPr id="936" name="Rectangle 935">
            <a:extLst>
              <a:ext uri="{FF2B5EF4-FFF2-40B4-BE49-F238E27FC236}">
                <a16:creationId xmlns:a16="http://schemas.microsoft.com/office/drawing/2014/main" id="{ADF07B36-8429-4A2E-AF6D-E99238E90AFC}"/>
              </a:ext>
            </a:extLst>
          </p:cNvPr>
          <p:cNvSpPr/>
          <p:nvPr/>
        </p:nvSpPr>
        <p:spPr>
          <a:xfrm>
            <a:off x="4538382" y="501086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7" name="Picture 936">
            <a:extLst>
              <a:ext uri="{FF2B5EF4-FFF2-40B4-BE49-F238E27FC236}">
                <a16:creationId xmlns:a16="http://schemas.microsoft.com/office/drawing/2014/main" id="{E0C44C92-B767-4544-801E-C4912669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1414" y="5275882"/>
            <a:ext cx="189099" cy="109715"/>
          </a:xfrm>
          <a:prstGeom prst="rect">
            <a:avLst/>
          </a:prstGeom>
        </p:spPr>
      </p:pic>
      <p:pic>
        <p:nvPicPr>
          <p:cNvPr id="938" name="Picture 937">
            <a:extLst>
              <a:ext uri="{FF2B5EF4-FFF2-40B4-BE49-F238E27FC236}">
                <a16:creationId xmlns:a16="http://schemas.microsoft.com/office/drawing/2014/main" id="{0775FB95-E8B6-46F6-846E-F3FB31AD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8382" y="5383223"/>
            <a:ext cx="189099" cy="109715"/>
          </a:xfrm>
          <a:prstGeom prst="rect">
            <a:avLst/>
          </a:prstGeom>
        </p:spPr>
      </p:pic>
      <p:pic>
        <p:nvPicPr>
          <p:cNvPr id="939" name="Picture 938">
            <a:extLst>
              <a:ext uri="{FF2B5EF4-FFF2-40B4-BE49-F238E27FC236}">
                <a16:creationId xmlns:a16="http://schemas.microsoft.com/office/drawing/2014/main" id="{FDAECC34-BEF1-46B0-96B7-149AA8CACD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5813" y="5275882"/>
            <a:ext cx="189099" cy="109715"/>
          </a:xfrm>
          <a:prstGeom prst="rect">
            <a:avLst/>
          </a:prstGeom>
        </p:spPr>
      </p:pic>
      <p:pic>
        <p:nvPicPr>
          <p:cNvPr id="940" name="Picture 939">
            <a:extLst>
              <a:ext uri="{FF2B5EF4-FFF2-40B4-BE49-F238E27FC236}">
                <a16:creationId xmlns:a16="http://schemas.microsoft.com/office/drawing/2014/main" id="{5F6466A1-B3D9-4D16-84CD-22B96D6A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9524" y="5383223"/>
            <a:ext cx="189099" cy="109715"/>
          </a:xfrm>
          <a:prstGeom prst="rect">
            <a:avLst/>
          </a:prstGeom>
        </p:spPr>
      </p:pic>
      <p:pic>
        <p:nvPicPr>
          <p:cNvPr id="941" name="Picture 940">
            <a:extLst>
              <a:ext uri="{FF2B5EF4-FFF2-40B4-BE49-F238E27FC236}">
                <a16:creationId xmlns:a16="http://schemas.microsoft.com/office/drawing/2014/main" id="{0A3A2303-1BD3-42F7-85D8-8AC22F14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9143" y="5383223"/>
            <a:ext cx="189099" cy="109715"/>
          </a:xfrm>
          <a:prstGeom prst="rect">
            <a:avLst/>
          </a:prstGeom>
        </p:spPr>
      </p:pic>
      <p:pic>
        <p:nvPicPr>
          <p:cNvPr id="942" name="Picture 941">
            <a:extLst>
              <a:ext uri="{FF2B5EF4-FFF2-40B4-BE49-F238E27FC236}">
                <a16:creationId xmlns:a16="http://schemas.microsoft.com/office/drawing/2014/main" id="{A7A000CA-F331-44BC-B7D9-BFDD64D5DA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8762" y="5383223"/>
            <a:ext cx="189099" cy="109715"/>
          </a:xfrm>
          <a:prstGeom prst="rect">
            <a:avLst/>
          </a:prstGeom>
        </p:spPr>
      </p:pic>
      <p:pic>
        <p:nvPicPr>
          <p:cNvPr id="943" name="Picture 942">
            <a:extLst>
              <a:ext uri="{FF2B5EF4-FFF2-40B4-BE49-F238E27FC236}">
                <a16:creationId xmlns:a16="http://schemas.microsoft.com/office/drawing/2014/main" id="{B8A54BCA-5B37-4E1D-B1E7-89122BDE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4610" y="5275882"/>
            <a:ext cx="189099" cy="109715"/>
          </a:xfrm>
          <a:prstGeom prst="rect">
            <a:avLst/>
          </a:prstGeom>
        </p:spPr>
      </p:pic>
      <p:pic>
        <p:nvPicPr>
          <p:cNvPr id="944" name="Picture 943">
            <a:extLst>
              <a:ext uri="{FF2B5EF4-FFF2-40B4-BE49-F238E27FC236}">
                <a16:creationId xmlns:a16="http://schemas.microsoft.com/office/drawing/2014/main" id="{E858C64C-C879-422F-B6D0-E265B78A0E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0211" y="5271830"/>
            <a:ext cx="189099" cy="117818"/>
          </a:xfrm>
          <a:prstGeom prst="rect">
            <a:avLst/>
          </a:prstGeom>
        </p:spPr>
      </p:pic>
      <p:pic>
        <p:nvPicPr>
          <p:cNvPr id="945" name="Picture 944">
            <a:extLst>
              <a:ext uri="{FF2B5EF4-FFF2-40B4-BE49-F238E27FC236}">
                <a16:creationId xmlns:a16="http://schemas.microsoft.com/office/drawing/2014/main" id="{0B86192F-0D5B-4078-9D99-F8D5F5B88E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9905" y="5383223"/>
            <a:ext cx="189099" cy="109715"/>
          </a:xfrm>
          <a:prstGeom prst="rect">
            <a:avLst/>
          </a:prstGeom>
        </p:spPr>
      </p:pic>
      <p:pic>
        <p:nvPicPr>
          <p:cNvPr id="946" name="Picture 945">
            <a:extLst>
              <a:ext uri="{FF2B5EF4-FFF2-40B4-BE49-F238E27FC236}">
                <a16:creationId xmlns:a16="http://schemas.microsoft.com/office/drawing/2014/main" id="{BD482E70-E3B9-4F3E-9C6A-D02FA144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9010" y="5275882"/>
            <a:ext cx="189099" cy="109715"/>
          </a:xfrm>
          <a:prstGeom prst="rect">
            <a:avLst/>
          </a:prstGeom>
        </p:spPr>
      </p:pic>
      <p:sp>
        <p:nvSpPr>
          <p:cNvPr id="947" name="Rectangle 946">
            <a:extLst>
              <a:ext uri="{FF2B5EF4-FFF2-40B4-BE49-F238E27FC236}">
                <a16:creationId xmlns:a16="http://schemas.microsoft.com/office/drawing/2014/main" id="{87D9D9C2-F46D-4F65-BD49-E10728581D40}"/>
              </a:ext>
            </a:extLst>
          </p:cNvPr>
          <p:cNvSpPr/>
          <p:nvPr/>
        </p:nvSpPr>
        <p:spPr>
          <a:xfrm>
            <a:off x="4554031" y="528689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8" name="Picture 947">
            <a:extLst>
              <a:ext uri="{FF2B5EF4-FFF2-40B4-BE49-F238E27FC236}">
                <a16:creationId xmlns:a16="http://schemas.microsoft.com/office/drawing/2014/main" id="{9C7DDAFC-ADA3-422C-B0EB-C07ACF80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0310" y="5551053"/>
            <a:ext cx="192010" cy="86540"/>
          </a:xfrm>
          <a:prstGeom prst="rect">
            <a:avLst/>
          </a:prstGeom>
        </p:spPr>
      </p:pic>
      <p:pic>
        <p:nvPicPr>
          <p:cNvPr id="949" name="Picture 948">
            <a:extLst>
              <a:ext uri="{FF2B5EF4-FFF2-40B4-BE49-F238E27FC236}">
                <a16:creationId xmlns:a16="http://schemas.microsoft.com/office/drawing/2014/main" id="{22186920-2C6F-42ED-8A21-0183C92B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338" y="5551053"/>
            <a:ext cx="192010" cy="86540"/>
          </a:xfrm>
          <a:prstGeom prst="rect">
            <a:avLst/>
          </a:prstGeom>
        </p:spPr>
      </p:pic>
      <p:pic>
        <p:nvPicPr>
          <p:cNvPr id="950" name="Picture 949">
            <a:extLst>
              <a:ext uri="{FF2B5EF4-FFF2-40B4-BE49-F238E27FC236}">
                <a16:creationId xmlns:a16="http://schemas.microsoft.com/office/drawing/2014/main" id="{1CA924C2-8CA0-4C1E-A5AC-7F1BFD76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6413" y="5641043"/>
            <a:ext cx="192010" cy="86540"/>
          </a:xfrm>
          <a:prstGeom prst="rect">
            <a:avLst/>
          </a:prstGeom>
        </p:spPr>
      </p:pic>
      <p:pic>
        <p:nvPicPr>
          <p:cNvPr id="951" name="Picture 950">
            <a:extLst>
              <a:ext uri="{FF2B5EF4-FFF2-40B4-BE49-F238E27FC236}">
                <a16:creationId xmlns:a16="http://schemas.microsoft.com/office/drawing/2014/main" id="{9DE001F5-A97C-4D9F-95EC-989A34ED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7661" y="5551053"/>
            <a:ext cx="192010" cy="86540"/>
          </a:xfrm>
          <a:prstGeom prst="rect">
            <a:avLst/>
          </a:prstGeom>
        </p:spPr>
      </p:pic>
      <p:pic>
        <p:nvPicPr>
          <p:cNvPr id="952" name="Picture 951">
            <a:extLst>
              <a:ext uri="{FF2B5EF4-FFF2-40B4-BE49-F238E27FC236}">
                <a16:creationId xmlns:a16="http://schemas.microsoft.com/office/drawing/2014/main" id="{6B010B68-0355-46FF-8F3F-DDB470CF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9681" y="5641043"/>
            <a:ext cx="192010" cy="86540"/>
          </a:xfrm>
          <a:prstGeom prst="rect">
            <a:avLst/>
          </a:prstGeom>
        </p:spPr>
      </p:pic>
      <p:pic>
        <p:nvPicPr>
          <p:cNvPr id="953" name="Picture 952">
            <a:extLst>
              <a:ext uri="{FF2B5EF4-FFF2-40B4-BE49-F238E27FC236}">
                <a16:creationId xmlns:a16="http://schemas.microsoft.com/office/drawing/2014/main" id="{A8EE6AE6-3F55-4295-B9E3-D1EA19AE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4104" y="5641043"/>
            <a:ext cx="192010" cy="86540"/>
          </a:xfrm>
          <a:prstGeom prst="rect">
            <a:avLst/>
          </a:prstGeom>
        </p:spPr>
      </p:pic>
      <p:pic>
        <p:nvPicPr>
          <p:cNvPr id="954" name="Picture 953">
            <a:extLst>
              <a:ext uri="{FF2B5EF4-FFF2-40B4-BE49-F238E27FC236}">
                <a16:creationId xmlns:a16="http://schemas.microsoft.com/office/drawing/2014/main" id="{07C57DF0-949D-40BC-B68A-5F1CC931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0835" y="5641043"/>
            <a:ext cx="192010" cy="86540"/>
          </a:xfrm>
          <a:prstGeom prst="rect">
            <a:avLst/>
          </a:prstGeom>
        </p:spPr>
      </p:pic>
      <p:pic>
        <p:nvPicPr>
          <p:cNvPr id="955" name="Picture 954">
            <a:extLst>
              <a:ext uri="{FF2B5EF4-FFF2-40B4-BE49-F238E27FC236}">
                <a16:creationId xmlns:a16="http://schemas.microsoft.com/office/drawing/2014/main" id="{906C74F2-DBFA-43D1-89C6-FD6D0D61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5257" y="5641043"/>
            <a:ext cx="192010" cy="86540"/>
          </a:xfrm>
          <a:prstGeom prst="rect">
            <a:avLst/>
          </a:prstGeom>
        </p:spPr>
      </p:pic>
      <p:pic>
        <p:nvPicPr>
          <p:cNvPr id="956" name="Picture 955">
            <a:extLst>
              <a:ext uri="{FF2B5EF4-FFF2-40B4-BE49-F238E27FC236}">
                <a16:creationId xmlns:a16="http://schemas.microsoft.com/office/drawing/2014/main" id="{FE82C704-8B8D-4AF2-BE68-487CF16725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5013" y="5547856"/>
            <a:ext cx="192010" cy="92932"/>
          </a:xfrm>
          <a:prstGeom prst="rect">
            <a:avLst/>
          </a:prstGeom>
        </p:spPr>
      </p:pic>
      <p:pic>
        <p:nvPicPr>
          <p:cNvPr id="957" name="Picture 956">
            <a:extLst>
              <a:ext uri="{FF2B5EF4-FFF2-40B4-BE49-F238E27FC236}">
                <a16:creationId xmlns:a16="http://schemas.microsoft.com/office/drawing/2014/main" id="{582E69CD-C8B6-40C2-9346-1D3DD39A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3985" y="5547856"/>
            <a:ext cx="192010" cy="92932"/>
          </a:xfrm>
          <a:prstGeom prst="rect">
            <a:avLst/>
          </a:prstGeom>
        </p:spPr>
      </p:pic>
      <p:sp>
        <p:nvSpPr>
          <p:cNvPr id="958" name="Rectangle 957">
            <a:extLst>
              <a:ext uri="{FF2B5EF4-FFF2-40B4-BE49-F238E27FC236}">
                <a16:creationId xmlns:a16="http://schemas.microsoft.com/office/drawing/2014/main" id="{D1B308BA-13CF-4626-9FD7-1851D14CC9EE}"/>
              </a:ext>
            </a:extLst>
          </p:cNvPr>
          <p:cNvSpPr/>
          <p:nvPr/>
        </p:nvSpPr>
        <p:spPr>
          <a:xfrm>
            <a:off x="4538382" y="5562270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9" name="Picture 958">
            <a:extLst>
              <a:ext uri="{FF2B5EF4-FFF2-40B4-BE49-F238E27FC236}">
                <a16:creationId xmlns:a16="http://schemas.microsoft.com/office/drawing/2014/main" id="{C7A7016B-ADAC-4A80-B686-9BB8EE30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1397" y="5922785"/>
            <a:ext cx="188435" cy="150059"/>
          </a:xfrm>
          <a:prstGeom prst="rect">
            <a:avLst/>
          </a:prstGeom>
        </p:spPr>
      </p:pic>
      <p:pic>
        <p:nvPicPr>
          <p:cNvPr id="960" name="Picture 959">
            <a:extLst>
              <a:ext uri="{FF2B5EF4-FFF2-40B4-BE49-F238E27FC236}">
                <a16:creationId xmlns:a16="http://schemas.microsoft.com/office/drawing/2014/main" id="{1F492BA5-6CD8-4FDB-91FE-13CCAB2DC5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843" y="5920373"/>
            <a:ext cx="188435" cy="150059"/>
          </a:xfrm>
          <a:prstGeom prst="rect">
            <a:avLst/>
          </a:prstGeom>
        </p:spPr>
      </p:pic>
      <p:pic>
        <p:nvPicPr>
          <p:cNvPr id="961" name="Picture 960">
            <a:extLst>
              <a:ext uri="{FF2B5EF4-FFF2-40B4-BE49-F238E27FC236}">
                <a16:creationId xmlns:a16="http://schemas.microsoft.com/office/drawing/2014/main" id="{90A9E1A5-4F37-4719-8DDD-40BF87C74F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359" y="5769237"/>
            <a:ext cx="188435" cy="150059"/>
          </a:xfrm>
          <a:prstGeom prst="rect">
            <a:avLst/>
          </a:prstGeom>
        </p:spPr>
      </p:pic>
      <p:pic>
        <p:nvPicPr>
          <p:cNvPr id="962" name="Picture 961">
            <a:extLst>
              <a:ext uri="{FF2B5EF4-FFF2-40B4-BE49-F238E27FC236}">
                <a16:creationId xmlns:a16="http://schemas.microsoft.com/office/drawing/2014/main" id="{79EA3CD2-1C81-4D10-A9B8-1FDA9113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9212" y="5769237"/>
            <a:ext cx="188435" cy="150059"/>
          </a:xfrm>
          <a:prstGeom prst="rect">
            <a:avLst/>
          </a:prstGeom>
        </p:spPr>
      </p:pic>
      <p:pic>
        <p:nvPicPr>
          <p:cNvPr id="963" name="Picture 962">
            <a:extLst>
              <a:ext uri="{FF2B5EF4-FFF2-40B4-BE49-F238E27FC236}">
                <a16:creationId xmlns:a16="http://schemas.microsoft.com/office/drawing/2014/main" id="{5384CBE5-E820-47DA-931C-7F9E0F6A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8396" y="5918238"/>
            <a:ext cx="188435" cy="150059"/>
          </a:xfrm>
          <a:prstGeom prst="rect">
            <a:avLst/>
          </a:prstGeom>
        </p:spPr>
      </p:pic>
      <p:pic>
        <p:nvPicPr>
          <p:cNvPr id="964" name="Picture 963">
            <a:extLst>
              <a:ext uri="{FF2B5EF4-FFF2-40B4-BE49-F238E27FC236}">
                <a16:creationId xmlns:a16="http://schemas.microsoft.com/office/drawing/2014/main" id="{D7DAA5B6-68E2-4489-9FE4-4B9CEE08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017" y="5925818"/>
            <a:ext cx="188435" cy="150059"/>
          </a:xfrm>
          <a:prstGeom prst="rect">
            <a:avLst/>
          </a:prstGeom>
        </p:spPr>
      </p:pic>
      <p:pic>
        <p:nvPicPr>
          <p:cNvPr id="965" name="Picture 964">
            <a:extLst>
              <a:ext uri="{FF2B5EF4-FFF2-40B4-BE49-F238E27FC236}">
                <a16:creationId xmlns:a16="http://schemas.microsoft.com/office/drawing/2014/main" id="{A54ECCEA-FB2A-45A6-9E61-8A5590F0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0109" y="5769237"/>
            <a:ext cx="188435" cy="150059"/>
          </a:xfrm>
          <a:prstGeom prst="rect">
            <a:avLst/>
          </a:prstGeom>
        </p:spPr>
      </p:pic>
      <p:pic>
        <p:nvPicPr>
          <p:cNvPr id="966" name="Picture 965">
            <a:extLst>
              <a:ext uri="{FF2B5EF4-FFF2-40B4-BE49-F238E27FC236}">
                <a16:creationId xmlns:a16="http://schemas.microsoft.com/office/drawing/2014/main" id="{AED2395C-F76C-41D8-A85C-8100A9079E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4661" y="5769237"/>
            <a:ext cx="188435" cy="150059"/>
          </a:xfrm>
          <a:prstGeom prst="rect">
            <a:avLst/>
          </a:prstGeom>
        </p:spPr>
      </p:pic>
      <p:pic>
        <p:nvPicPr>
          <p:cNvPr id="967" name="Picture 966">
            <a:extLst>
              <a:ext uri="{FF2B5EF4-FFF2-40B4-BE49-F238E27FC236}">
                <a16:creationId xmlns:a16="http://schemas.microsoft.com/office/drawing/2014/main" id="{E9DDDC8C-200D-45CA-88C3-14F2ACAD3D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401" y="5929516"/>
            <a:ext cx="188435" cy="150059"/>
          </a:xfrm>
          <a:prstGeom prst="rect">
            <a:avLst/>
          </a:prstGeom>
        </p:spPr>
      </p:pic>
      <p:pic>
        <p:nvPicPr>
          <p:cNvPr id="968" name="Picture 967">
            <a:extLst>
              <a:ext uri="{FF2B5EF4-FFF2-40B4-BE49-F238E27FC236}">
                <a16:creationId xmlns:a16="http://schemas.microsoft.com/office/drawing/2014/main" id="{3EED3DD0-6B83-4BA4-9B53-C66A5286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557" y="5763697"/>
            <a:ext cx="188435" cy="161142"/>
          </a:xfrm>
          <a:prstGeom prst="rect">
            <a:avLst/>
          </a:prstGeom>
        </p:spPr>
      </p:pic>
      <p:sp>
        <p:nvSpPr>
          <p:cNvPr id="969" name="Rectangle 968">
            <a:extLst>
              <a:ext uri="{FF2B5EF4-FFF2-40B4-BE49-F238E27FC236}">
                <a16:creationId xmlns:a16="http://schemas.microsoft.com/office/drawing/2014/main" id="{E7005670-2022-4585-B4AA-F926C687DFFE}"/>
              </a:ext>
            </a:extLst>
          </p:cNvPr>
          <p:cNvSpPr/>
          <p:nvPr/>
        </p:nvSpPr>
        <p:spPr>
          <a:xfrm>
            <a:off x="4538381" y="580123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0" name="Picture 969">
            <a:extLst>
              <a:ext uri="{FF2B5EF4-FFF2-40B4-BE49-F238E27FC236}">
                <a16:creationId xmlns:a16="http://schemas.microsoft.com/office/drawing/2014/main" id="{D45C3B44-523F-4C71-89C9-2DB04FA3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6585" y="6178737"/>
            <a:ext cx="191468" cy="108891"/>
          </a:xfrm>
          <a:prstGeom prst="rect">
            <a:avLst/>
          </a:prstGeom>
        </p:spPr>
      </p:pic>
      <p:pic>
        <p:nvPicPr>
          <p:cNvPr id="971" name="Picture 970">
            <a:extLst>
              <a:ext uri="{FF2B5EF4-FFF2-40B4-BE49-F238E27FC236}">
                <a16:creationId xmlns:a16="http://schemas.microsoft.com/office/drawing/2014/main" id="{C1F3C548-F797-496D-9CFB-3FA0D59E50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871" y="6188018"/>
            <a:ext cx="191468" cy="90331"/>
          </a:xfrm>
          <a:prstGeom prst="rect">
            <a:avLst/>
          </a:prstGeom>
        </p:spPr>
      </p:pic>
      <p:pic>
        <p:nvPicPr>
          <p:cNvPr id="972" name="Picture 971">
            <a:extLst>
              <a:ext uri="{FF2B5EF4-FFF2-40B4-BE49-F238E27FC236}">
                <a16:creationId xmlns:a16="http://schemas.microsoft.com/office/drawing/2014/main" id="{6795036A-8356-47B2-88F8-ECE27270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4227" y="6178737"/>
            <a:ext cx="191468" cy="108891"/>
          </a:xfrm>
          <a:prstGeom prst="rect">
            <a:avLst/>
          </a:prstGeom>
        </p:spPr>
      </p:pic>
      <p:pic>
        <p:nvPicPr>
          <p:cNvPr id="973" name="Picture 972">
            <a:extLst>
              <a:ext uri="{FF2B5EF4-FFF2-40B4-BE49-F238E27FC236}">
                <a16:creationId xmlns:a16="http://schemas.microsoft.com/office/drawing/2014/main" id="{2A1F423E-827F-4C07-96E6-6C707F48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944" y="6178737"/>
            <a:ext cx="191468" cy="108891"/>
          </a:xfrm>
          <a:prstGeom prst="rect">
            <a:avLst/>
          </a:prstGeom>
        </p:spPr>
      </p:pic>
      <p:pic>
        <p:nvPicPr>
          <p:cNvPr id="974" name="Picture 973">
            <a:extLst>
              <a:ext uri="{FF2B5EF4-FFF2-40B4-BE49-F238E27FC236}">
                <a16:creationId xmlns:a16="http://schemas.microsoft.com/office/drawing/2014/main" id="{AAE1C051-49DA-4196-A5ED-269F9463F3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1302" y="6178737"/>
            <a:ext cx="191468" cy="108891"/>
          </a:xfrm>
          <a:prstGeom prst="rect">
            <a:avLst/>
          </a:prstGeom>
        </p:spPr>
      </p:pic>
      <p:pic>
        <p:nvPicPr>
          <p:cNvPr id="975" name="Picture 974">
            <a:extLst>
              <a:ext uri="{FF2B5EF4-FFF2-40B4-BE49-F238E27FC236}">
                <a16:creationId xmlns:a16="http://schemas.microsoft.com/office/drawing/2014/main" id="{B65BF784-54AF-4219-A89D-712A1C56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3265" y="6099122"/>
            <a:ext cx="191468" cy="90331"/>
          </a:xfrm>
          <a:prstGeom prst="rect">
            <a:avLst/>
          </a:prstGeom>
        </p:spPr>
      </p:pic>
      <p:pic>
        <p:nvPicPr>
          <p:cNvPr id="976" name="Picture 975">
            <a:extLst>
              <a:ext uri="{FF2B5EF4-FFF2-40B4-BE49-F238E27FC236}">
                <a16:creationId xmlns:a16="http://schemas.microsoft.com/office/drawing/2014/main" id="{3C0DD686-016D-490B-919D-EBC1A5B5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9180" y="6089841"/>
            <a:ext cx="191468" cy="108891"/>
          </a:xfrm>
          <a:prstGeom prst="rect">
            <a:avLst/>
          </a:prstGeom>
        </p:spPr>
      </p:pic>
      <p:pic>
        <p:nvPicPr>
          <p:cNvPr id="977" name="Picture 976">
            <a:extLst>
              <a:ext uri="{FF2B5EF4-FFF2-40B4-BE49-F238E27FC236}">
                <a16:creationId xmlns:a16="http://schemas.microsoft.com/office/drawing/2014/main" id="{C329BCD6-D59F-4D9A-A58F-F3E6E47B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347" y="6089841"/>
            <a:ext cx="191468" cy="108891"/>
          </a:xfrm>
          <a:prstGeom prst="rect">
            <a:avLst/>
          </a:prstGeom>
        </p:spPr>
      </p:pic>
      <p:pic>
        <p:nvPicPr>
          <p:cNvPr id="978" name="Picture 977">
            <a:extLst>
              <a:ext uri="{FF2B5EF4-FFF2-40B4-BE49-F238E27FC236}">
                <a16:creationId xmlns:a16="http://schemas.microsoft.com/office/drawing/2014/main" id="{2A79F291-278B-46F0-AADC-F8BCC2FD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8214" y="6099122"/>
            <a:ext cx="191468" cy="90331"/>
          </a:xfrm>
          <a:prstGeom prst="rect">
            <a:avLst/>
          </a:prstGeom>
        </p:spPr>
      </p:pic>
      <p:pic>
        <p:nvPicPr>
          <p:cNvPr id="979" name="Picture 978">
            <a:extLst>
              <a:ext uri="{FF2B5EF4-FFF2-40B4-BE49-F238E27FC236}">
                <a16:creationId xmlns:a16="http://schemas.microsoft.com/office/drawing/2014/main" id="{B31E1534-AB76-47E8-B3C9-A4AA27F6D5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325" y="6092634"/>
            <a:ext cx="191468" cy="108891"/>
          </a:xfrm>
          <a:prstGeom prst="rect">
            <a:avLst/>
          </a:prstGeom>
        </p:spPr>
      </p:pic>
      <p:sp>
        <p:nvSpPr>
          <p:cNvPr id="980" name="Rectangle 979">
            <a:extLst>
              <a:ext uri="{FF2B5EF4-FFF2-40B4-BE49-F238E27FC236}">
                <a16:creationId xmlns:a16="http://schemas.microsoft.com/office/drawing/2014/main" id="{EEC3D0A8-84EE-4AE6-A762-5AAFCA7D409F}"/>
              </a:ext>
            </a:extLst>
          </p:cNvPr>
          <p:cNvSpPr/>
          <p:nvPr/>
        </p:nvSpPr>
        <p:spPr>
          <a:xfrm>
            <a:off x="4538382" y="6106482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>
            <a:extLst>
              <a:ext uri="{FF2B5EF4-FFF2-40B4-BE49-F238E27FC236}">
                <a16:creationId xmlns:a16="http://schemas.microsoft.com/office/drawing/2014/main" id="{7253FCBE-6EFD-42E3-A3A5-C4FE5B5319D5}"/>
              </a:ext>
            </a:extLst>
          </p:cNvPr>
          <p:cNvSpPr/>
          <p:nvPr/>
        </p:nvSpPr>
        <p:spPr>
          <a:xfrm>
            <a:off x="3091345" y="45719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>
            <a:extLst>
              <a:ext uri="{FF2B5EF4-FFF2-40B4-BE49-F238E27FC236}">
                <a16:creationId xmlns:a16="http://schemas.microsoft.com/office/drawing/2014/main" id="{4AE5960F-ABEA-4C3E-8797-9127B8D9CE3C}"/>
              </a:ext>
            </a:extLst>
          </p:cNvPr>
          <p:cNvSpPr/>
          <p:nvPr/>
        </p:nvSpPr>
        <p:spPr>
          <a:xfrm>
            <a:off x="4481484" y="459910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>
            <a:extLst>
              <a:ext uri="{FF2B5EF4-FFF2-40B4-BE49-F238E27FC236}">
                <a16:creationId xmlns:a16="http://schemas.microsoft.com/office/drawing/2014/main" id="{D4E5D22E-D800-4892-8BE5-3DF9AC9096E1}"/>
              </a:ext>
            </a:extLst>
          </p:cNvPr>
          <p:cNvSpPr/>
          <p:nvPr/>
        </p:nvSpPr>
        <p:spPr>
          <a:xfrm>
            <a:off x="3132555" y="3520585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>
            <a:extLst>
              <a:ext uri="{FF2B5EF4-FFF2-40B4-BE49-F238E27FC236}">
                <a16:creationId xmlns:a16="http://schemas.microsoft.com/office/drawing/2014/main" id="{12286310-733C-4B23-AAAD-24DB338877C1}"/>
              </a:ext>
            </a:extLst>
          </p:cNvPr>
          <p:cNvSpPr/>
          <p:nvPr/>
        </p:nvSpPr>
        <p:spPr>
          <a:xfrm>
            <a:off x="4471471" y="3569892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5" name="Picture 984">
            <a:extLst>
              <a:ext uri="{FF2B5EF4-FFF2-40B4-BE49-F238E27FC236}">
                <a16:creationId xmlns:a16="http://schemas.microsoft.com/office/drawing/2014/main" id="{16774890-93F9-41B3-9EA5-A91EF96D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4472" y="639770"/>
            <a:ext cx="170840" cy="110267"/>
          </a:xfrm>
          <a:prstGeom prst="rect">
            <a:avLst/>
          </a:prstGeom>
        </p:spPr>
      </p:pic>
      <p:pic>
        <p:nvPicPr>
          <p:cNvPr id="986" name="Picture 985">
            <a:extLst>
              <a:ext uri="{FF2B5EF4-FFF2-40B4-BE49-F238E27FC236}">
                <a16:creationId xmlns:a16="http://schemas.microsoft.com/office/drawing/2014/main" id="{E1232A1C-D9D2-456A-B174-CA9DD501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5634" y="651464"/>
            <a:ext cx="170840" cy="98015"/>
          </a:xfrm>
          <a:prstGeom prst="rect">
            <a:avLst/>
          </a:prstGeom>
        </p:spPr>
      </p:pic>
      <p:pic>
        <p:nvPicPr>
          <p:cNvPr id="987" name="Picture 986">
            <a:extLst>
              <a:ext uri="{FF2B5EF4-FFF2-40B4-BE49-F238E27FC236}">
                <a16:creationId xmlns:a16="http://schemas.microsoft.com/office/drawing/2014/main" id="{2EFA14FD-05E7-4F37-B121-308FAC828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847" y="722745"/>
            <a:ext cx="170840" cy="110267"/>
          </a:xfrm>
          <a:prstGeom prst="rect">
            <a:avLst/>
          </a:prstGeom>
        </p:spPr>
      </p:pic>
      <p:pic>
        <p:nvPicPr>
          <p:cNvPr id="988" name="Picture 987">
            <a:extLst>
              <a:ext uri="{FF2B5EF4-FFF2-40B4-BE49-F238E27FC236}">
                <a16:creationId xmlns:a16="http://schemas.microsoft.com/office/drawing/2014/main" id="{79C3DE2C-6F9B-4EDF-8DBF-6F1D9FF4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7032" y="726926"/>
            <a:ext cx="170840" cy="110267"/>
          </a:xfrm>
          <a:prstGeom prst="rect">
            <a:avLst/>
          </a:prstGeom>
        </p:spPr>
      </p:pic>
      <p:pic>
        <p:nvPicPr>
          <p:cNvPr id="989" name="Picture 988">
            <a:extLst>
              <a:ext uri="{FF2B5EF4-FFF2-40B4-BE49-F238E27FC236}">
                <a16:creationId xmlns:a16="http://schemas.microsoft.com/office/drawing/2014/main" id="{D1E7C254-9DD2-4B39-9B61-81045A00A8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2301" y="734442"/>
            <a:ext cx="170840" cy="110267"/>
          </a:xfrm>
          <a:prstGeom prst="rect">
            <a:avLst/>
          </a:prstGeom>
        </p:spPr>
      </p:pic>
      <p:pic>
        <p:nvPicPr>
          <p:cNvPr id="990" name="Picture 989">
            <a:extLst>
              <a:ext uri="{FF2B5EF4-FFF2-40B4-BE49-F238E27FC236}">
                <a16:creationId xmlns:a16="http://schemas.microsoft.com/office/drawing/2014/main" id="{C3579B9A-A3AD-4D6A-88B1-ED518FCA7A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7151" y="643740"/>
            <a:ext cx="170840" cy="110267"/>
          </a:xfrm>
          <a:prstGeom prst="rect">
            <a:avLst/>
          </a:prstGeom>
        </p:spPr>
      </p:pic>
      <p:pic>
        <p:nvPicPr>
          <p:cNvPr id="991" name="Picture 990">
            <a:extLst>
              <a:ext uri="{FF2B5EF4-FFF2-40B4-BE49-F238E27FC236}">
                <a16:creationId xmlns:a16="http://schemas.microsoft.com/office/drawing/2014/main" id="{1FD5433C-6E8F-4D73-B30D-D859D93312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703" y="640883"/>
            <a:ext cx="170840" cy="110267"/>
          </a:xfrm>
          <a:prstGeom prst="rect">
            <a:avLst/>
          </a:prstGeom>
        </p:spPr>
      </p:pic>
      <p:pic>
        <p:nvPicPr>
          <p:cNvPr id="992" name="Picture 991">
            <a:extLst>
              <a:ext uri="{FF2B5EF4-FFF2-40B4-BE49-F238E27FC236}">
                <a16:creationId xmlns:a16="http://schemas.microsoft.com/office/drawing/2014/main" id="{444C95F3-A738-40A5-B372-2A5808B2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115" y="631969"/>
            <a:ext cx="170840" cy="110267"/>
          </a:xfrm>
          <a:prstGeom prst="rect">
            <a:avLst/>
          </a:prstGeom>
        </p:spPr>
      </p:pic>
      <p:sp>
        <p:nvSpPr>
          <p:cNvPr id="993" name="hameem">
            <a:extLst>
              <a:ext uri="{FF2B5EF4-FFF2-40B4-BE49-F238E27FC236}">
                <a16:creationId xmlns:a16="http://schemas.microsoft.com/office/drawing/2014/main" id="{15CE1336-6BEA-42AD-A38E-F956D078B8CE}"/>
              </a:ext>
            </a:extLst>
          </p:cNvPr>
          <p:cNvSpPr/>
          <p:nvPr/>
        </p:nvSpPr>
        <p:spPr>
          <a:xfrm>
            <a:off x="5901248" y="631414"/>
            <a:ext cx="918584" cy="211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4" name="Picture 993">
            <a:extLst>
              <a:ext uri="{FF2B5EF4-FFF2-40B4-BE49-F238E27FC236}">
                <a16:creationId xmlns:a16="http://schemas.microsoft.com/office/drawing/2014/main" id="{94794880-6277-4FD2-9182-CA0724F6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9533" y="733396"/>
            <a:ext cx="170840" cy="98989"/>
          </a:xfrm>
          <a:prstGeom prst="rect">
            <a:avLst/>
          </a:prstGeom>
        </p:spPr>
      </p:pic>
      <p:pic>
        <p:nvPicPr>
          <p:cNvPr id="995" name="Picture 994">
            <a:extLst>
              <a:ext uri="{FF2B5EF4-FFF2-40B4-BE49-F238E27FC236}">
                <a16:creationId xmlns:a16="http://schemas.microsoft.com/office/drawing/2014/main" id="{9B0C9497-50DA-492A-86AC-2AD520E3C3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7680" y="736183"/>
            <a:ext cx="170840" cy="98989"/>
          </a:xfrm>
          <a:prstGeom prst="rect">
            <a:avLst/>
          </a:prstGeom>
        </p:spPr>
      </p:pic>
      <p:pic>
        <p:nvPicPr>
          <p:cNvPr id="996" name="Picture 995">
            <a:extLst>
              <a:ext uri="{FF2B5EF4-FFF2-40B4-BE49-F238E27FC236}">
                <a16:creationId xmlns:a16="http://schemas.microsoft.com/office/drawing/2014/main" id="{875CBC84-A4FE-4170-BE84-5369937F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0984" y="889964"/>
            <a:ext cx="169732" cy="136096"/>
          </a:xfrm>
          <a:prstGeom prst="rect">
            <a:avLst/>
          </a:prstGeom>
        </p:spPr>
      </p:pic>
      <p:pic>
        <p:nvPicPr>
          <p:cNvPr id="997" name="Picture 996">
            <a:extLst>
              <a:ext uri="{FF2B5EF4-FFF2-40B4-BE49-F238E27FC236}">
                <a16:creationId xmlns:a16="http://schemas.microsoft.com/office/drawing/2014/main" id="{2DBDCDE6-6231-468F-B8A3-BD7C28FB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0271" y="892106"/>
            <a:ext cx="169732" cy="136096"/>
          </a:xfrm>
          <a:prstGeom prst="rect">
            <a:avLst/>
          </a:prstGeom>
        </p:spPr>
      </p:pic>
      <p:pic>
        <p:nvPicPr>
          <p:cNvPr id="998" name="Picture 997">
            <a:extLst>
              <a:ext uri="{FF2B5EF4-FFF2-40B4-BE49-F238E27FC236}">
                <a16:creationId xmlns:a16="http://schemas.microsoft.com/office/drawing/2014/main" id="{C7D5487A-F4F8-4A98-8F56-A676F26012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2373" y="1019613"/>
            <a:ext cx="169732" cy="136096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id="{9D34DC58-5FF6-415E-8B6D-9114B6847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965" y="1026825"/>
            <a:ext cx="169732" cy="136096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id="{604C00CB-1F39-4EFC-973F-032CA1EE9A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0803" y="890992"/>
            <a:ext cx="169732" cy="136096"/>
          </a:xfrm>
          <a:prstGeom prst="rect">
            <a:avLst/>
          </a:prstGeom>
        </p:spPr>
      </p:pic>
      <p:pic>
        <p:nvPicPr>
          <p:cNvPr id="1001" name="Picture 1000">
            <a:extLst>
              <a:ext uri="{FF2B5EF4-FFF2-40B4-BE49-F238E27FC236}">
                <a16:creationId xmlns:a16="http://schemas.microsoft.com/office/drawing/2014/main" id="{A907D98E-01E4-4EFB-93D6-5386E5E6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3159" y="1015489"/>
            <a:ext cx="169732" cy="122176"/>
          </a:xfrm>
          <a:prstGeom prst="rect">
            <a:avLst/>
          </a:prstGeom>
        </p:spPr>
      </p:pic>
      <p:pic>
        <p:nvPicPr>
          <p:cNvPr id="1002" name="Picture 1001">
            <a:extLst>
              <a:ext uri="{FF2B5EF4-FFF2-40B4-BE49-F238E27FC236}">
                <a16:creationId xmlns:a16="http://schemas.microsoft.com/office/drawing/2014/main" id="{2766388E-2FCB-4158-96E0-95B63BF8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7008" y="1015144"/>
            <a:ext cx="169732" cy="136096"/>
          </a:xfrm>
          <a:prstGeom prst="rect">
            <a:avLst/>
          </a:prstGeom>
        </p:spPr>
      </p:pic>
      <p:pic>
        <p:nvPicPr>
          <p:cNvPr id="1003" name="Picture 1002">
            <a:extLst>
              <a:ext uri="{FF2B5EF4-FFF2-40B4-BE49-F238E27FC236}">
                <a16:creationId xmlns:a16="http://schemas.microsoft.com/office/drawing/2014/main" id="{9051A3D8-980F-46E2-A838-454A2BA7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738" y="1009865"/>
            <a:ext cx="169732" cy="146149"/>
          </a:xfrm>
          <a:prstGeom prst="rect">
            <a:avLst/>
          </a:prstGeom>
        </p:spPr>
      </p:pic>
      <p:pic>
        <p:nvPicPr>
          <p:cNvPr id="1004" name="Picture 1003">
            <a:extLst>
              <a:ext uri="{FF2B5EF4-FFF2-40B4-BE49-F238E27FC236}">
                <a16:creationId xmlns:a16="http://schemas.microsoft.com/office/drawing/2014/main" id="{A8DAD557-6863-4024-83DE-604C8815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1288" y="893742"/>
            <a:ext cx="169732" cy="136096"/>
          </a:xfrm>
          <a:prstGeom prst="rect">
            <a:avLst/>
          </a:prstGeom>
        </p:spPr>
      </p:pic>
      <p:pic>
        <p:nvPicPr>
          <p:cNvPr id="1005" name="Picture 1004">
            <a:extLst>
              <a:ext uri="{FF2B5EF4-FFF2-40B4-BE49-F238E27FC236}">
                <a16:creationId xmlns:a16="http://schemas.microsoft.com/office/drawing/2014/main" id="{A2FFD414-274A-4D69-8090-78A4688B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9024" y="895107"/>
            <a:ext cx="169732" cy="122176"/>
          </a:xfrm>
          <a:prstGeom prst="rect">
            <a:avLst/>
          </a:prstGeom>
        </p:spPr>
      </p:pic>
      <p:sp>
        <p:nvSpPr>
          <p:cNvPr id="1006" name="Rectangle 1005">
            <a:extLst>
              <a:ext uri="{FF2B5EF4-FFF2-40B4-BE49-F238E27FC236}">
                <a16:creationId xmlns:a16="http://schemas.microsoft.com/office/drawing/2014/main" id="{117DF4A5-7645-4EAB-A8B3-A14A586DE653}"/>
              </a:ext>
            </a:extLst>
          </p:cNvPr>
          <p:cNvSpPr/>
          <p:nvPr/>
        </p:nvSpPr>
        <p:spPr>
          <a:xfrm>
            <a:off x="5901248" y="909288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7" name="Picture 1006">
            <a:extLst>
              <a:ext uri="{FF2B5EF4-FFF2-40B4-BE49-F238E27FC236}">
                <a16:creationId xmlns:a16="http://schemas.microsoft.com/office/drawing/2014/main" id="{02247505-0D42-4E74-A87C-72059DEC96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1855" y="1181275"/>
            <a:ext cx="161622" cy="103734"/>
          </a:xfrm>
          <a:prstGeom prst="rect">
            <a:avLst/>
          </a:prstGeom>
        </p:spPr>
      </p:pic>
      <p:pic>
        <p:nvPicPr>
          <p:cNvPr id="1008" name="Picture 1007">
            <a:extLst>
              <a:ext uri="{FF2B5EF4-FFF2-40B4-BE49-F238E27FC236}">
                <a16:creationId xmlns:a16="http://schemas.microsoft.com/office/drawing/2014/main" id="{2893549E-744F-4117-A06A-DCBF23CC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462" y="1173678"/>
            <a:ext cx="161622" cy="103734"/>
          </a:xfrm>
          <a:prstGeom prst="rect">
            <a:avLst/>
          </a:prstGeom>
        </p:spPr>
      </p:pic>
      <p:pic>
        <p:nvPicPr>
          <p:cNvPr id="1009" name="Picture 1008">
            <a:extLst>
              <a:ext uri="{FF2B5EF4-FFF2-40B4-BE49-F238E27FC236}">
                <a16:creationId xmlns:a16="http://schemas.microsoft.com/office/drawing/2014/main" id="{47895BAC-3907-40E2-9450-ABA21941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0043" y="1173678"/>
            <a:ext cx="161622" cy="103734"/>
          </a:xfrm>
          <a:prstGeom prst="rect">
            <a:avLst/>
          </a:prstGeom>
        </p:spPr>
      </p:pic>
      <p:pic>
        <p:nvPicPr>
          <p:cNvPr id="1010" name="Picture 1009">
            <a:extLst>
              <a:ext uri="{FF2B5EF4-FFF2-40B4-BE49-F238E27FC236}">
                <a16:creationId xmlns:a16="http://schemas.microsoft.com/office/drawing/2014/main" id="{487A6BB7-2C82-4C74-9B3F-4B65FCB650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509" y="1287952"/>
            <a:ext cx="161622" cy="92208"/>
          </a:xfrm>
          <a:prstGeom prst="rect">
            <a:avLst/>
          </a:prstGeom>
        </p:spPr>
      </p:pic>
      <p:pic>
        <p:nvPicPr>
          <p:cNvPr id="1011" name="Picture 1010">
            <a:extLst>
              <a:ext uri="{FF2B5EF4-FFF2-40B4-BE49-F238E27FC236}">
                <a16:creationId xmlns:a16="http://schemas.microsoft.com/office/drawing/2014/main" id="{02C7FD0B-3234-462A-BB3D-DBA33D8ECA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790" y="1287493"/>
            <a:ext cx="161622" cy="93125"/>
          </a:xfrm>
          <a:prstGeom prst="rect">
            <a:avLst/>
          </a:prstGeom>
        </p:spPr>
      </p:pic>
      <p:pic>
        <p:nvPicPr>
          <p:cNvPr id="1012" name="Picture 1011">
            <a:extLst>
              <a:ext uri="{FF2B5EF4-FFF2-40B4-BE49-F238E27FC236}">
                <a16:creationId xmlns:a16="http://schemas.microsoft.com/office/drawing/2014/main" id="{3238A559-035E-4828-9911-C0712352BD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696" y="1282189"/>
            <a:ext cx="161622" cy="103734"/>
          </a:xfrm>
          <a:prstGeom prst="rect">
            <a:avLst/>
          </a:prstGeom>
        </p:spPr>
      </p:pic>
      <p:pic>
        <p:nvPicPr>
          <p:cNvPr id="1013" name="Picture 1012">
            <a:extLst>
              <a:ext uri="{FF2B5EF4-FFF2-40B4-BE49-F238E27FC236}">
                <a16:creationId xmlns:a16="http://schemas.microsoft.com/office/drawing/2014/main" id="{11CA7D07-D9C4-4B58-81C3-8B0D330A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7360" y="1173678"/>
            <a:ext cx="161622" cy="103734"/>
          </a:xfrm>
          <a:prstGeom prst="rect">
            <a:avLst/>
          </a:prstGeom>
        </p:spPr>
      </p:pic>
      <p:pic>
        <p:nvPicPr>
          <p:cNvPr id="1014" name="Picture 1013">
            <a:extLst>
              <a:ext uri="{FF2B5EF4-FFF2-40B4-BE49-F238E27FC236}">
                <a16:creationId xmlns:a16="http://schemas.microsoft.com/office/drawing/2014/main" id="{E700BFA6-82AC-44CA-AB9B-6DE15BCE03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603" y="1282189"/>
            <a:ext cx="161622" cy="103734"/>
          </a:xfrm>
          <a:prstGeom prst="rect">
            <a:avLst/>
          </a:prstGeom>
        </p:spPr>
      </p:pic>
      <p:pic>
        <p:nvPicPr>
          <p:cNvPr id="1015" name="Picture 1014">
            <a:extLst>
              <a:ext uri="{FF2B5EF4-FFF2-40B4-BE49-F238E27FC236}">
                <a16:creationId xmlns:a16="http://schemas.microsoft.com/office/drawing/2014/main" id="{1952C115-5257-4683-957D-EA14E1FECC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9884" y="1287493"/>
            <a:ext cx="161622" cy="93125"/>
          </a:xfrm>
          <a:prstGeom prst="rect">
            <a:avLst/>
          </a:prstGeom>
        </p:spPr>
      </p:pic>
      <p:pic>
        <p:nvPicPr>
          <p:cNvPr id="1016" name="Picture 1015">
            <a:extLst>
              <a:ext uri="{FF2B5EF4-FFF2-40B4-BE49-F238E27FC236}">
                <a16:creationId xmlns:a16="http://schemas.microsoft.com/office/drawing/2014/main" id="{BC6D110B-C45A-415D-A8D0-7628E589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4111" y="1172628"/>
            <a:ext cx="161622" cy="103734"/>
          </a:xfrm>
          <a:prstGeom prst="rect">
            <a:avLst/>
          </a:prstGeom>
        </p:spPr>
      </p:pic>
      <p:sp>
        <p:nvSpPr>
          <p:cNvPr id="1017" name="Rectangle 1016">
            <a:extLst>
              <a:ext uri="{FF2B5EF4-FFF2-40B4-BE49-F238E27FC236}">
                <a16:creationId xmlns:a16="http://schemas.microsoft.com/office/drawing/2014/main" id="{74E918FB-FB79-46C7-8DB8-DB9F38B1F502}"/>
              </a:ext>
            </a:extLst>
          </p:cNvPr>
          <p:cNvSpPr/>
          <p:nvPr/>
        </p:nvSpPr>
        <p:spPr>
          <a:xfrm>
            <a:off x="5901247" y="1186716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8" name="Picture 1017">
            <a:extLst>
              <a:ext uri="{FF2B5EF4-FFF2-40B4-BE49-F238E27FC236}">
                <a16:creationId xmlns:a16="http://schemas.microsoft.com/office/drawing/2014/main" id="{59A279E7-15E9-4CA4-AE78-800F80B8EB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369" y="1451578"/>
            <a:ext cx="174005" cy="104149"/>
          </a:xfrm>
          <a:prstGeom prst="rect">
            <a:avLst/>
          </a:prstGeom>
        </p:spPr>
      </p:pic>
      <p:pic>
        <p:nvPicPr>
          <p:cNvPr id="1019" name="Picture 1018">
            <a:extLst>
              <a:ext uri="{FF2B5EF4-FFF2-40B4-BE49-F238E27FC236}">
                <a16:creationId xmlns:a16="http://schemas.microsoft.com/office/drawing/2014/main" id="{2BF53123-3886-44AA-A8F8-C532FF3C7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620" y="1445266"/>
            <a:ext cx="174005" cy="104149"/>
          </a:xfrm>
          <a:prstGeom prst="rect">
            <a:avLst/>
          </a:prstGeom>
        </p:spPr>
      </p:pic>
      <p:pic>
        <p:nvPicPr>
          <p:cNvPr id="1020" name="Picture 1019">
            <a:extLst>
              <a:ext uri="{FF2B5EF4-FFF2-40B4-BE49-F238E27FC236}">
                <a16:creationId xmlns:a16="http://schemas.microsoft.com/office/drawing/2014/main" id="{7B8285FD-DD08-461B-87C7-D5AA211C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2869" y="1445266"/>
            <a:ext cx="174005" cy="104149"/>
          </a:xfrm>
          <a:prstGeom prst="rect">
            <a:avLst/>
          </a:prstGeom>
        </p:spPr>
      </p:pic>
      <p:pic>
        <p:nvPicPr>
          <p:cNvPr id="1021" name="Picture 1020">
            <a:extLst>
              <a:ext uri="{FF2B5EF4-FFF2-40B4-BE49-F238E27FC236}">
                <a16:creationId xmlns:a16="http://schemas.microsoft.com/office/drawing/2014/main" id="{B8D5E2C3-A821-4A31-8C06-0EEB8211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8345" y="1543365"/>
            <a:ext cx="174005" cy="104149"/>
          </a:xfrm>
          <a:prstGeom prst="rect">
            <a:avLst/>
          </a:prstGeom>
        </p:spPr>
      </p:pic>
      <p:pic>
        <p:nvPicPr>
          <p:cNvPr id="1022" name="Picture 1021">
            <a:extLst>
              <a:ext uri="{FF2B5EF4-FFF2-40B4-BE49-F238E27FC236}">
                <a16:creationId xmlns:a16="http://schemas.microsoft.com/office/drawing/2014/main" id="{6AC15D25-7AD3-482F-87D8-47F6B6ACAB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9506" y="1543365"/>
            <a:ext cx="174005" cy="104149"/>
          </a:xfrm>
          <a:prstGeom prst="rect">
            <a:avLst/>
          </a:prstGeom>
        </p:spPr>
      </p:pic>
      <p:pic>
        <p:nvPicPr>
          <p:cNvPr id="1023" name="Picture 1022">
            <a:extLst>
              <a:ext uri="{FF2B5EF4-FFF2-40B4-BE49-F238E27FC236}">
                <a16:creationId xmlns:a16="http://schemas.microsoft.com/office/drawing/2014/main" id="{D04B3E5B-607B-4E62-A62F-083CB0D3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664" y="1543365"/>
            <a:ext cx="174005" cy="104149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1C1E2875-EB66-43E3-80DC-916870E508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8925" y="1543365"/>
            <a:ext cx="174005" cy="104149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0D1E2AEC-36CA-4261-99FC-7E5C54A2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0085" y="1543365"/>
            <a:ext cx="174005" cy="104149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77242313-493C-4F93-BEE1-56C33781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9368" y="1445266"/>
            <a:ext cx="174005" cy="104149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AC1A7C89-32C5-40E3-9F5F-6E8EBEA8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1119" y="1445266"/>
            <a:ext cx="174005" cy="104149"/>
          </a:xfrm>
          <a:prstGeom prst="rect">
            <a:avLst/>
          </a:prstGeom>
        </p:spPr>
      </p:pic>
      <p:sp>
        <p:nvSpPr>
          <p:cNvPr id="1028" name="Rectangle 1027">
            <a:extLst>
              <a:ext uri="{FF2B5EF4-FFF2-40B4-BE49-F238E27FC236}">
                <a16:creationId xmlns:a16="http://schemas.microsoft.com/office/drawing/2014/main" id="{0495FA1D-046D-4871-8568-9374353F8E86}"/>
              </a:ext>
            </a:extLst>
          </p:cNvPr>
          <p:cNvSpPr/>
          <p:nvPr/>
        </p:nvSpPr>
        <p:spPr>
          <a:xfrm>
            <a:off x="5901248" y="1458678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A9E8411C-9E84-4F8A-AD2C-60D131EB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916" y="1708984"/>
            <a:ext cx="173458" cy="97635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CAE8B7B7-F4B3-4D00-8062-B094BA98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3887" y="1817433"/>
            <a:ext cx="173458" cy="97635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BB4E5FC-DDDE-48AE-970C-C2EB6928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6213" y="1818360"/>
            <a:ext cx="173458" cy="97635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5D33B691-ACF7-4662-A72C-26AA4BA7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561" y="1817433"/>
            <a:ext cx="173458" cy="9763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A7E2BA6-A937-423E-A6AD-EE9872EC74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7241" y="1705379"/>
            <a:ext cx="173458" cy="104846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2AAE39E1-403E-4E5C-B7D2-4CAB1004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0682" y="1708984"/>
            <a:ext cx="173458" cy="97635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D1B0C54B-4868-42F8-AB2B-2872B38BF5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0357" y="1708984"/>
            <a:ext cx="173458" cy="97635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FFC368EF-87C6-4EA7-B3C6-4631902A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3799" y="1708984"/>
            <a:ext cx="173458" cy="97635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058B7F2C-982F-44D9-9727-BCA882868D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9235" y="1813826"/>
            <a:ext cx="173458" cy="104846"/>
          </a:xfrm>
          <a:prstGeom prst="rect">
            <a:avLst/>
          </a:prstGeom>
        </p:spPr>
      </p:pic>
      <p:pic>
        <p:nvPicPr>
          <p:cNvPr id="1038" name="Picture 1037">
            <a:extLst>
              <a:ext uri="{FF2B5EF4-FFF2-40B4-BE49-F238E27FC236}">
                <a16:creationId xmlns:a16="http://schemas.microsoft.com/office/drawing/2014/main" id="{8191D377-328E-4221-9529-FCBCDD04FF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6909" y="1817433"/>
            <a:ext cx="173458" cy="97635"/>
          </a:xfrm>
          <a:prstGeom prst="rect">
            <a:avLst/>
          </a:prstGeom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13153AA-7DA6-4E50-A131-51D408F40B64}"/>
              </a:ext>
            </a:extLst>
          </p:cNvPr>
          <p:cNvSpPr/>
          <p:nvPr/>
        </p:nvSpPr>
        <p:spPr>
          <a:xfrm>
            <a:off x="5901248" y="171825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5C4F0AB1-6FB4-4013-80D7-AAB9CCA0F0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6200" y="1966796"/>
            <a:ext cx="174660" cy="103892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ECEF6C32-DD2E-435A-A1AD-C1FD6E88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6425" y="2074361"/>
            <a:ext cx="174660" cy="103892"/>
          </a:xfrm>
          <a:prstGeom prst="rect">
            <a:avLst/>
          </a:prstGeom>
        </p:spPr>
      </p:pic>
      <p:pic>
        <p:nvPicPr>
          <p:cNvPr id="1042" name="Picture 1041">
            <a:extLst>
              <a:ext uri="{FF2B5EF4-FFF2-40B4-BE49-F238E27FC236}">
                <a16:creationId xmlns:a16="http://schemas.microsoft.com/office/drawing/2014/main" id="{D0DAE4B8-D821-4CB0-BEB3-92C018E9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4017" y="1966796"/>
            <a:ext cx="174660" cy="103892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28193D67-CE66-4272-A1D8-8A74251929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6685" y="1966796"/>
            <a:ext cx="174660" cy="103892"/>
          </a:xfrm>
          <a:prstGeom prst="rect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03A349AC-76E9-4916-98A9-2BEC5C827D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4920" y="2074361"/>
            <a:ext cx="174660" cy="103892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6063559-B340-434D-B177-76A9E322C7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9167" y="2074361"/>
            <a:ext cx="174660" cy="103892"/>
          </a:xfrm>
          <a:prstGeom prst="rect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F5597AE0-50E9-4619-92AB-EFDA8F59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0350" y="1966796"/>
            <a:ext cx="174660" cy="103892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9D20406C-ED84-4061-B581-5B8AAEDBB0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7623" y="2074361"/>
            <a:ext cx="174660" cy="103892"/>
          </a:xfrm>
          <a:prstGeom prst="rect">
            <a:avLst/>
          </a:prstGeom>
        </p:spPr>
      </p:pic>
      <p:pic>
        <p:nvPicPr>
          <p:cNvPr id="1048" name="Picture 1047">
            <a:extLst>
              <a:ext uri="{FF2B5EF4-FFF2-40B4-BE49-F238E27FC236}">
                <a16:creationId xmlns:a16="http://schemas.microsoft.com/office/drawing/2014/main" id="{9DAE797B-BB57-4FCB-AD3D-A615696A3D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672" y="2074361"/>
            <a:ext cx="174660" cy="103892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E9C3369A-BC52-4F2D-A526-049C94A7F7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3909" y="1966796"/>
            <a:ext cx="174660" cy="103892"/>
          </a:xfrm>
          <a:prstGeom prst="rect">
            <a:avLst/>
          </a:prstGeom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E538EF24-58EB-446D-B18F-B8FE2C6875E2}"/>
              </a:ext>
            </a:extLst>
          </p:cNvPr>
          <p:cNvSpPr/>
          <p:nvPr/>
        </p:nvSpPr>
        <p:spPr>
          <a:xfrm>
            <a:off x="5901248" y="196495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CF73D8D6-6383-4112-B87B-50C8E45695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585" y="2215488"/>
            <a:ext cx="172013" cy="103717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1E11F67E-CA7D-4723-9394-46B785C0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1248" y="2316962"/>
            <a:ext cx="172013" cy="103717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1648D11F-EC00-433A-AEF3-639E66D99A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6322" y="2215488"/>
            <a:ext cx="172013" cy="103717"/>
          </a:xfrm>
          <a:prstGeom prst="rect">
            <a:avLst/>
          </a:prstGeom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AC4CBD34-79B7-49E8-AF10-A6154256BF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8072" y="2316962"/>
            <a:ext cx="172013" cy="103717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8CB33D52-839A-4603-8A7B-FDE1B16990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797" y="2316962"/>
            <a:ext cx="172013" cy="103717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DD77A1B0-4800-41AC-9324-01AC0AA9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3522" y="2316962"/>
            <a:ext cx="172013" cy="103717"/>
          </a:xfrm>
          <a:prstGeom prst="rect">
            <a:avLst/>
          </a:prstGeom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C622379E-00C6-4C87-9D62-27F77917DD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1795" y="2215488"/>
            <a:ext cx="172013" cy="103717"/>
          </a:xfrm>
          <a:prstGeom prst="rect">
            <a:avLst/>
          </a:prstGeom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B4A71129-3D75-4F4F-B55F-AE8A8DF7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4058" y="2211658"/>
            <a:ext cx="172013" cy="111377"/>
          </a:xfrm>
          <a:prstGeom prst="rect">
            <a:avLst/>
          </a:prstGeom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C970D6D6-6BA1-455D-B694-ECC7A27EE0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0347" y="2316962"/>
            <a:ext cx="172013" cy="103717"/>
          </a:xfrm>
          <a:prstGeom prst="rect">
            <a:avLst/>
          </a:prstGeom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D9B764DF-7809-4400-88CC-20E71568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534" y="2215488"/>
            <a:ext cx="172013" cy="103717"/>
          </a:xfrm>
          <a:prstGeom prst="rect">
            <a:avLst/>
          </a:prstGeom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4DF3D8A7-D464-455E-BABB-F52BAB93F91E}"/>
              </a:ext>
            </a:extLst>
          </p:cNvPr>
          <p:cNvSpPr/>
          <p:nvPr/>
        </p:nvSpPr>
        <p:spPr>
          <a:xfrm>
            <a:off x="5915482" y="222589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1061">
            <a:extLst>
              <a:ext uri="{FF2B5EF4-FFF2-40B4-BE49-F238E27FC236}">
                <a16:creationId xmlns:a16="http://schemas.microsoft.com/office/drawing/2014/main" id="{7641B06C-A90B-40E5-B04C-04E81AAD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9387" y="2475618"/>
            <a:ext cx="174660" cy="81810"/>
          </a:xfrm>
          <a:prstGeom prst="rect">
            <a:avLst/>
          </a:prstGeom>
        </p:spPr>
      </p:pic>
      <p:pic>
        <p:nvPicPr>
          <p:cNvPr id="1063" name="Picture 1062">
            <a:extLst>
              <a:ext uri="{FF2B5EF4-FFF2-40B4-BE49-F238E27FC236}">
                <a16:creationId xmlns:a16="http://schemas.microsoft.com/office/drawing/2014/main" id="{21DF164C-1FA0-45FB-90E6-28D892E3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915" y="2475618"/>
            <a:ext cx="174660" cy="81810"/>
          </a:xfrm>
          <a:prstGeom prst="rect">
            <a:avLst/>
          </a:prstGeom>
        </p:spPr>
      </p:pic>
      <p:pic>
        <p:nvPicPr>
          <p:cNvPr id="1064" name="Picture 1063">
            <a:extLst>
              <a:ext uri="{FF2B5EF4-FFF2-40B4-BE49-F238E27FC236}">
                <a16:creationId xmlns:a16="http://schemas.microsoft.com/office/drawing/2014/main" id="{64E48BF9-C59C-4D5F-A7A0-DF694B50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7171" y="2560689"/>
            <a:ext cx="174660" cy="81810"/>
          </a:xfrm>
          <a:prstGeom prst="rect">
            <a:avLst/>
          </a:prstGeom>
        </p:spPr>
      </p:pic>
      <p:pic>
        <p:nvPicPr>
          <p:cNvPr id="1065" name="Picture 1064">
            <a:extLst>
              <a:ext uri="{FF2B5EF4-FFF2-40B4-BE49-F238E27FC236}">
                <a16:creationId xmlns:a16="http://schemas.microsoft.com/office/drawing/2014/main" id="{A4508135-7344-42A7-8668-244E7E5AF2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1738" y="2475618"/>
            <a:ext cx="174660" cy="81810"/>
          </a:xfrm>
          <a:prstGeom prst="rect">
            <a:avLst/>
          </a:prstGeom>
        </p:spPr>
      </p:pic>
      <p:pic>
        <p:nvPicPr>
          <p:cNvPr id="1066" name="Picture 1065">
            <a:extLst>
              <a:ext uri="{FF2B5EF4-FFF2-40B4-BE49-F238E27FC236}">
                <a16:creationId xmlns:a16="http://schemas.microsoft.com/office/drawing/2014/main" id="{C2DCD20C-B994-475D-B49A-3D878A293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3454" y="2560689"/>
            <a:ext cx="174660" cy="81810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B989A1FE-D8F7-4CCE-9CDD-4044599203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5549" y="2560689"/>
            <a:ext cx="174660" cy="81810"/>
          </a:xfrm>
          <a:prstGeom prst="rect">
            <a:avLst/>
          </a:prstGeom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id="{2228CA02-B374-41A4-9BC2-9B6B1BAB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9265" y="2560689"/>
            <a:ext cx="174660" cy="81810"/>
          </a:xfrm>
          <a:prstGeom prst="rect">
            <a:avLst/>
          </a:prstGeom>
        </p:spPr>
      </p:pic>
      <p:pic>
        <p:nvPicPr>
          <p:cNvPr id="1069" name="Picture 1068">
            <a:extLst>
              <a:ext uri="{FF2B5EF4-FFF2-40B4-BE49-F238E27FC236}">
                <a16:creationId xmlns:a16="http://schemas.microsoft.com/office/drawing/2014/main" id="{3ED1FD0F-62C5-4257-98F6-0BEB40E3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359" y="2560689"/>
            <a:ext cx="174660" cy="81810"/>
          </a:xfrm>
          <a:prstGeom prst="rect">
            <a:avLst/>
          </a:prstGeom>
        </p:spPr>
      </p:pic>
      <p:pic>
        <p:nvPicPr>
          <p:cNvPr id="1070" name="Picture 1069">
            <a:extLst>
              <a:ext uri="{FF2B5EF4-FFF2-40B4-BE49-F238E27FC236}">
                <a16:creationId xmlns:a16="http://schemas.microsoft.com/office/drawing/2014/main" id="{265CEE47-2553-48D8-BE4F-3E573EAD57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4090" y="2472596"/>
            <a:ext cx="174660" cy="87852"/>
          </a:xfrm>
          <a:prstGeom prst="rect">
            <a:avLst/>
          </a:prstGeom>
        </p:spPr>
      </p:pic>
      <p:pic>
        <p:nvPicPr>
          <p:cNvPr id="1071" name="Picture 1070">
            <a:extLst>
              <a:ext uri="{FF2B5EF4-FFF2-40B4-BE49-F238E27FC236}">
                <a16:creationId xmlns:a16="http://schemas.microsoft.com/office/drawing/2014/main" id="{391E4EBE-30D8-4EE0-85EA-1CFD27D0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5563" y="2472596"/>
            <a:ext cx="174660" cy="87852"/>
          </a:xfrm>
          <a:prstGeom prst="rect">
            <a:avLst/>
          </a:prstGeom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FB07858C-C990-4EC9-A576-E9215A3D8924}"/>
              </a:ext>
            </a:extLst>
          </p:cNvPr>
          <p:cNvSpPr/>
          <p:nvPr/>
        </p:nvSpPr>
        <p:spPr>
          <a:xfrm>
            <a:off x="5901248" y="2486222"/>
            <a:ext cx="939126" cy="15701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3" name="Picture 1072">
            <a:extLst>
              <a:ext uri="{FF2B5EF4-FFF2-40B4-BE49-F238E27FC236}">
                <a16:creationId xmlns:a16="http://schemas.microsoft.com/office/drawing/2014/main" id="{7F96D316-0F5E-42D7-BB82-C8628EC1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4112" y="2827031"/>
            <a:ext cx="171409" cy="141857"/>
          </a:xfrm>
          <a:prstGeom prst="rect">
            <a:avLst/>
          </a:prstGeom>
        </p:spPr>
      </p:pic>
      <p:pic>
        <p:nvPicPr>
          <p:cNvPr id="1074" name="Picture 1073">
            <a:extLst>
              <a:ext uri="{FF2B5EF4-FFF2-40B4-BE49-F238E27FC236}">
                <a16:creationId xmlns:a16="http://schemas.microsoft.com/office/drawing/2014/main" id="{1C3C43FD-17BD-4439-A910-D1FFF76A5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4620" y="2824750"/>
            <a:ext cx="171409" cy="141857"/>
          </a:xfrm>
          <a:prstGeom prst="rect">
            <a:avLst/>
          </a:prstGeom>
        </p:spPr>
      </p:pic>
      <p:pic>
        <p:nvPicPr>
          <p:cNvPr id="1075" name="Picture 1074">
            <a:extLst>
              <a:ext uri="{FF2B5EF4-FFF2-40B4-BE49-F238E27FC236}">
                <a16:creationId xmlns:a16="http://schemas.microsoft.com/office/drawing/2014/main" id="{55AD219A-497C-4F84-9246-72623A3DD8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966" y="2681876"/>
            <a:ext cx="171409" cy="141857"/>
          </a:xfrm>
          <a:prstGeom prst="rect">
            <a:avLst/>
          </a:prstGeom>
        </p:spPr>
      </p:pic>
      <p:pic>
        <p:nvPicPr>
          <p:cNvPr id="1076" name="Picture 1075">
            <a:extLst>
              <a:ext uri="{FF2B5EF4-FFF2-40B4-BE49-F238E27FC236}">
                <a16:creationId xmlns:a16="http://schemas.microsoft.com/office/drawing/2014/main" id="{E00812BD-B95D-4A05-8A23-649AEE46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2367" y="2681876"/>
            <a:ext cx="171409" cy="141857"/>
          </a:xfrm>
          <a:prstGeom prst="rect">
            <a:avLst/>
          </a:prstGeom>
        </p:spPr>
      </p:pic>
      <p:pic>
        <p:nvPicPr>
          <p:cNvPr id="1077" name="Picture 1076">
            <a:extLst>
              <a:ext uri="{FF2B5EF4-FFF2-40B4-BE49-F238E27FC236}">
                <a16:creationId xmlns:a16="http://schemas.microsoft.com/office/drawing/2014/main" id="{E03AE7BD-45BA-48F5-8CC1-737F5EDB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9454" y="2822732"/>
            <a:ext cx="171409" cy="141857"/>
          </a:xfrm>
          <a:prstGeom prst="rect">
            <a:avLst/>
          </a:prstGeom>
        </p:spPr>
      </p:pic>
      <p:pic>
        <p:nvPicPr>
          <p:cNvPr id="1078" name="Picture 1077">
            <a:extLst>
              <a:ext uri="{FF2B5EF4-FFF2-40B4-BE49-F238E27FC236}">
                <a16:creationId xmlns:a16="http://schemas.microsoft.com/office/drawing/2014/main" id="{D3E5B8F6-5956-450F-A383-69A51884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346" y="2829898"/>
            <a:ext cx="171409" cy="141857"/>
          </a:xfrm>
          <a:prstGeom prst="rect">
            <a:avLst/>
          </a:prstGeom>
        </p:spPr>
      </p:pic>
      <p:pic>
        <p:nvPicPr>
          <p:cNvPr id="1079" name="Picture 1078">
            <a:extLst>
              <a:ext uri="{FF2B5EF4-FFF2-40B4-BE49-F238E27FC236}">
                <a16:creationId xmlns:a16="http://schemas.microsoft.com/office/drawing/2014/main" id="{41DFFF63-4DCE-49BD-9065-10081E0811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2036" y="2681876"/>
            <a:ext cx="171409" cy="141857"/>
          </a:xfrm>
          <a:prstGeom prst="rect">
            <a:avLst/>
          </a:prstGeom>
        </p:spPr>
      </p:pic>
      <p:pic>
        <p:nvPicPr>
          <p:cNvPr id="1080" name="Picture 1079">
            <a:extLst>
              <a:ext uri="{FF2B5EF4-FFF2-40B4-BE49-F238E27FC236}">
                <a16:creationId xmlns:a16="http://schemas.microsoft.com/office/drawing/2014/main" id="{3985CB0C-414E-4A57-83CB-73F0639907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7202" y="2681876"/>
            <a:ext cx="171409" cy="141857"/>
          </a:xfrm>
          <a:prstGeom prst="rect">
            <a:avLst/>
          </a:prstGeom>
        </p:spPr>
      </p:pic>
      <p:pic>
        <p:nvPicPr>
          <p:cNvPr id="1081" name="Picture 1080">
            <a:extLst>
              <a:ext uri="{FF2B5EF4-FFF2-40B4-BE49-F238E27FC236}">
                <a16:creationId xmlns:a16="http://schemas.microsoft.com/office/drawing/2014/main" id="{49895BBB-2C4C-4C98-84AB-BBE7230A53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8986" y="2833394"/>
            <a:ext cx="171409" cy="141857"/>
          </a:xfrm>
          <a:prstGeom prst="rect">
            <a:avLst/>
          </a:prstGeom>
        </p:spPr>
      </p:pic>
      <p:pic>
        <p:nvPicPr>
          <p:cNvPr id="1082" name="Picture 1081">
            <a:extLst>
              <a:ext uri="{FF2B5EF4-FFF2-40B4-BE49-F238E27FC236}">
                <a16:creationId xmlns:a16="http://schemas.microsoft.com/office/drawing/2014/main" id="{5EC3D2BC-41C3-4CF7-822F-B8B2FE8A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6870" y="2676638"/>
            <a:ext cx="171409" cy="152333"/>
          </a:xfrm>
          <a:prstGeom prst="rect">
            <a:avLst/>
          </a:prstGeom>
        </p:spPr>
      </p:pic>
      <p:sp>
        <p:nvSpPr>
          <p:cNvPr id="1083" name="Rectangle 1082">
            <a:extLst>
              <a:ext uri="{FF2B5EF4-FFF2-40B4-BE49-F238E27FC236}">
                <a16:creationId xmlns:a16="http://schemas.microsoft.com/office/drawing/2014/main" id="{41D2D5F2-82EB-4AAD-A959-F48C7A04B5C0}"/>
              </a:ext>
            </a:extLst>
          </p:cNvPr>
          <p:cNvSpPr/>
          <p:nvPr/>
        </p:nvSpPr>
        <p:spPr>
          <a:xfrm>
            <a:off x="5901247" y="2712127"/>
            <a:ext cx="939126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4" name="Picture 1083">
            <a:extLst>
              <a:ext uri="{FF2B5EF4-FFF2-40B4-BE49-F238E27FC236}">
                <a16:creationId xmlns:a16="http://schemas.microsoft.com/office/drawing/2014/main" id="{20A7A62E-2B8D-461C-9D12-19B58BD5DD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663" y="3068992"/>
            <a:ext cx="174168" cy="102939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E27097B5-4ABB-4F82-AE64-0279B920CF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1710" y="3077765"/>
            <a:ext cx="174168" cy="85393"/>
          </a:xfrm>
          <a:prstGeom prst="rect">
            <a:avLst/>
          </a:prstGeom>
        </p:spPr>
      </p:pic>
      <p:pic>
        <p:nvPicPr>
          <p:cNvPr id="1086" name="Picture 1085">
            <a:extLst>
              <a:ext uri="{FF2B5EF4-FFF2-40B4-BE49-F238E27FC236}">
                <a16:creationId xmlns:a16="http://schemas.microsoft.com/office/drawing/2014/main" id="{97F214AC-7486-48BD-8D84-9757E95672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6686" y="3068992"/>
            <a:ext cx="174168" cy="102939"/>
          </a:xfrm>
          <a:prstGeom prst="rect">
            <a:avLst/>
          </a:prstGeom>
        </p:spPr>
      </p:pic>
      <p:pic>
        <p:nvPicPr>
          <p:cNvPr id="1087" name="Picture 1086">
            <a:extLst>
              <a:ext uri="{FF2B5EF4-FFF2-40B4-BE49-F238E27FC236}">
                <a16:creationId xmlns:a16="http://schemas.microsoft.com/office/drawing/2014/main" id="{51E94B5B-3F92-438E-A0CA-C27C5DAC91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6641" y="3068992"/>
            <a:ext cx="174168" cy="102939"/>
          </a:xfrm>
          <a:prstGeom prst="rect">
            <a:avLst/>
          </a:prstGeom>
        </p:spPr>
      </p:pic>
      <p:pic>
        <p:nvPicPr>
          <p:cNvPr id="1088" name="Picture 1087">
            <a:extLst>
              <a:ext uri="{FF2B5EF4-FFF2-40B4-BE49-F238E27FC236}">
                <a16:creationId xmlns:a16="http://schemas.microsoft.com/office/drawing/2014/main" id="{5A4E871D-C4B0-4F4C-B995-53267CDFC5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1618" y="3068992"/>
            <a:ext cx="174168" cy="102939"/>
          </a:xfrm>
          <a:prstGeom prst="rect">
            <a:avLst/>
          </a:prstGeom>
        </p:spPr>
      </p:pic>
      <p:pic>
        <p:nvPicPr>
          <p:cNvPr id="1089" name="Picture 1088">
            <a:extLst>
              <a:ext uri="{FF2B5EF4-FFF2-40B4-BE49-F238E27FC236}">
                <a16:creationId xmlns:a16="http://schemas.microsoft.com/office/drawing/2014/main" id="{8013D94B-E09A-4E94-B48C-BBD3A766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3882" y="2993728"/>
            <a:ext cx="174168" cy="85393"/>
          </a:xfrm>
          <a:prstGeom prst="rect">
            <a:avLst/>
          </a:prstGeom>
        </p:spPr>
      </p:pic>
      <p:pic>
        <p:nvPicPr>
          <p:cNvPr id="1090" name="Picture 1089">
            <a:extLst>
              <a:ext uri="{FF2B5EF4-FFF2-40B4-BE49-F238E27FC236}">
                <a16:creationId xmlns:a16="http://schemas.microsoft.com/office/drawing/2014/main" id="{E2FE1803-4D8D-4E24-A685-886AADFE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2216" y="2984955"/>
            <a:ext cx="174168" cy="102939"/>
          </a:xfrm>
          <a:prstGeom prst="rect">
            <a:avLst/>
          </a:prstGeom>
        </p:spPr>
      </p:pic>
      <p:pic>
        <p:nvPicPr>
          <p:cNvPr id="1091" name="Picture 1090">
            <a:extLst>
              <a:ext uri="{FF2B5EF4-FFF2-40B4-BE49-F238E27FC236}">
                <a16:creationId xmlns:a16="http://schemas.microsoft.com/office/drawing/2014/main" id="{AE5A99A1-5135-4E6E-A3EF-EC6FF91263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471" y="2984955"/>
            <a:ext cx="174168" cy="102939"/>
          </a:xfrm>
          <a:prstGeom prst="rect">
            <a:avLst/>
          </a:prstGeom>
        </p:spPr>
      </p:pic>
      <p:pic>
        <p:nvPicPr>
          <p:cNvPr id="1092" name="Picture 1091">
            <a:extLst>
              <a:ext uri="{FF2B5EF4-FFF2-40B4-BE49-F238E27FC236}">
                <a16:creationId xmlns:a16="http://schemas.microsoft.com/office/drawing/2014/main" id="{7D905B54-7DE5-47D6-93D1-3899D0CB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8506" y="2993728"/>
            <a:ext cx="174168" cy="85393"/>
          </a:xfrm>
          <a:prstGeom prst="rect">
            <a:avLst/>
          </a:prstGeom>
        </p:spPr>
      </p:pic>
      <p:pic>
        <p:nvPicPr>
          <p:cNvPr id="1093" name="Picture 1092">
            <a:extLst>
              <a:ext uri="{FF2B5EF4-FFF2-40B4-BE49-F238E27FC236}">
                <a16:creationId xmlns:a16="http://schemas.microsoft.com/office/drawing/2014/main" id="{A445A21E-98DA-41E4-891B-A392B93178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205" y="2987595"/>
            <a:ext cx="174168" cy="102939"/>
          </a:xfrm>
          <a:prstGeom prst="rect">
            <a:avLst/>
          </a:prstGeom>
        </p:spPr>
      </p:pic>
      <p:sp>
        <p:nvSpPr>
          <p:cNvPr id="1094" name="Rectangle 1093">
            <a:extLst>
              <a:ext uri="{FF2B5EF4-FFF2-40B4-BE49-F238E27FC236}">
                <a16:creationId xmlns:a16="http://schemas.microsoft.com/office/drawing/2014/main" id="{A0EE25D3-DE81-4529-B8C6-882906457326}"/>
              </a:ext>
            </a:extLst>
          </p:cNvPr>
          <p:cNvSpPr/>
          <p:nvPr/>
        </p:nvSpPr>
        <p:spPr>
          <a:xfrm>
            <a:off x="5901248" y="3000687"/>
            <a:ext cx="936479" cy="21329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5" name="Picture 1094">
            <a:extLst>
              <a:ext uri="{FF2B5EF4-FFF2-40B4-BE49-F238E27FC236}">
                <a16:creationId xmlns:a16="http://schemas.microsoft.com/office/drawing/2014/main" id="{DB932694-22A4-4D33-AF59-17E22A2F7F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1278" y="3634495"/>
            <a:ext cx="187810" cy="116643"/>
          </a:xfrm>
          <a:prstGeom prst="rect">
            <a:avLst/>
          </a:prstGeom>
        </p:spPr>
      </p:pic>
      <p:pic>
        <p:nvPicPr>
          <p:cNvPr id="1096" name="Picture 1095">
            <a:extLst>
              <a:ext uri="{FF2B5EF4-FFF2-40B4-BE49-F238E27FC236}">
                <a16:creationId xmlns:a16="http://schemas.microsoft.com/office/drawing/2014/main" id="{182E5E43-5476-4AAE-A747-10F55C4B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321" y="3646865"/>
            <a:ext cx="187810" cy="103682"/>
          </a:xfrm>
          <a:prstGeom prst="rect">
            <a:avLst/>
          </a:prstGeom>
        </p:spPr>
      </p:pic>
      <p:pic>
        <p:nvPicPr>
          <p:cNvPr id="1097" name="Picture 1096">
            <a:extLst>
              <a:ext uri="{FF2B5EF4-FFF2-40B4-BE49-F238E27FC236}">
                <a16:creationId xmlns:a16="http://schemas.microsoft.com/office/drawing/2014/main" id="{D58F50AE-5BC0-4870-80F4-1EEE8ED929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542" y="3722268"/>
            <a:ext cx="187810" cy="116643"/>
          </a:xfrm>
          <a:prstGeom prst="rect">
            <a:avLst/>
          </a:prstGeom>
        </p:spPr>
      </p:pic>
      <p:pic>
        <p:nvPicPr>
          <p:cNvPr id="1098" name="Picture 1097">
            <a:extLst>
              <a:ext uri="{FF2B5EF4-FFF2-40B4-BE49-F238E27FC236}">
                <a16:creationId xmlns:a16="http://schemas.microsoft.com/office/drawing/2014/main" id="{68981CE2-5918-4CDF-AF82-FBFDADC16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072" y="3726691"/>
            <a:ext cx="187810" cy="116643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B157324F-4545-4CAD-BE84-BAC09479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5118" y="3734641"/>
            <a:ext cx="187810" cy="116643"/>
          </a:xfrm>
          <a:prstGeom prst="rect">
            <a:avLst/>
          </a:prstGeom>
        </p:spPr>
      </p:pic>
      <p:pic>
        <p:nvPicPr>
          <p:cNvPr id="1100" name="Picture 1099">
            <a:extLst>
              <a:ext uri="{FF2B5EF4-FFF2-40B4-BE49-F238E27FC236}">
                <a16:creationId xmlns:a16="http://schemas.microsoft.com/office/drawing/2014/main" id="{637C50E7-3449-4031-A616-22131419C4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2103" y="3638695"/>
            <a:ext cx="187810" cy="116643"/>
          </a:xfrm>
          <a:prstGeom prst="rect">
            <a:avLst/>
          </a:prstGeom>
        </p:spPr>
      </p:pic>
      <p:pic>
        <p:nvPicPr>
          <p:cNvPr id="1101" name="Picture 1100">
            <a:extLst>
              <a:ext uri="{FF2B5EF4-FFF2-40B4-BE49-F238E27FC236}">
                <a16:creationId xmlns:a16="http://schemas.microsoft.com/office/drawing/2014/main" id="{96AE6A96-1A5F-4620-AE77-6D0ECDF73D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1767" y="3635673"/>
            <a:ext cx="187810" cy="116643"/>
          </a:xfrm>
          <a:prstGeom prst="rect">
            <a:avLst/>
          </a:prstGeom>
        </p:spPr>
      </p:pic>
      <p:pic>
        <p:nvPicPr>
          <p:cNvPr id="1102" name="Picture 1101">
            <a:extLst>
              <a:ext uri="{FF2B5EF4-FFF2-40B4-BE49-F238E27FC236}">
                <a16:creationId xmlns:a16="http://schemas.microsoft.com/office/drawing/2014/main" id="{5C669244-C7AE-4F3C-9234-75B59116DD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9707" y="3626243"/>
            <a:ext cx="187810" cy="116643"/>
          </a:xfrm>
          <a:prstGeom prst="rect">
            <a:avLst/>
          </a:prstGeom>
        </p:spPr>
      </p:pic>
      <p:sp>
        <p:nvSpPr>
          <p:cNvPr id="1103" name="hameem">
            <a:extLst>
              <a:ext uri="{FF2B5EF4-FFF2-40B4-BE49-F238E27FC236}">
                <a16:creationId xmlns:a16="http://schemas.microsoft.com/office/drawing/2014/main" id="{2BF65B80-E0C1-474B-B529-F20C76BA619D}"/>
              </a:ext>
            </a:extLst>
          </p:cNvPr>
          <p:cNvSpPr/>
          <p:nvPr/>
        </p:nvSpPr>
        <p:spPr>
          <a:xfrm>
            <a:off x="5836873" y="3625656"/>
            <a:ext cx="1009829" cy="2238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4" name="Picture 1103">
            <a:extLst>
              <a:ext uri="{FF2B5EF4-FFF2-40B4-BE49-F238E27FC236}">
                <a16:creationId xmlns:a16="http://schemas.microsoft.com/office/drawing/2014/main" id="{44508959-1937-4D47-872C-0CFD0B35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6523" y="3782245"/>
            <a:ext cx="187810" cy="104713"/>
          </a:xfrm>
          <a:prstGeom prst="rect">
            <a:avLst/>
          </a:prstGeom>
        </p:spPr>
      </p:pic>
      <p:pic>
        <p:nvPicPr>
          <p:cNvPr id="1105" name="Picture 1104">
            <a:extLst>
              <a:ext uri="{FF2B5EF4-FFF2-40B4-BE49-F238E27FC236}">
                <a16:creationId xmlns:a16="http://schemas.microsoft.com/office/drawing/2014/main" id="{0739296B-683E-4079-948A-6A52578879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8463" y="3738624"/>
            <a:ext cx="187810" cy="104713"/>
          </a:xfrm>
          <a:prstGeom prst="rect">
            <a:avLst/>
          </a:prstGeom>
        </p:spPr>
      </p:pic>
      <p:pic>
        <p:nvPicPr>
          <p:cNvPr id="1106" name="Picture 1105">
            <a:extLst>
              <a:ext uri="{FF2B5EF4-FFF2-40B4-BE49-F238E27FC236}">
                <a16:creationId xmlns:a16="http://schemas.microsoft.com/office/drawing/2014/main" id="{2CC460E0-E805-4D68-9220-14B4878C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5459" y="3900447"/>
            <a:ext cx="186592" cy="143965"/>
          </a:xfrm>
          <a:prstGeom prst="rect">
            <a:avLst/>
          </a:prstGeom>
        </p:spPr>
      </p:pic>
      <p:pic>
        <p:nvPicPr>
          <p:cNvPr id="1107" name="Picture 1106">
            <a:extLst>
              <a:ext uri="{FF2B5EF4-FFF2-40B4-BE49-F238E27FC236}">
                <a16:creationId xmlns:a16="http://schemas.microsoft.com/office/drawing/2014/main" id="{3D9543A8-3936-46BE-AF0B-691105DED2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9909" y="3902712"/>
            <a:ext cx="186592" cy="143965"/>
          </a:xfrm>
          <a:prstGeom prst="rect">
            <a:avLst/>
          </a:prstGeom>
        </p:spPr>
      </p:pic>
      <p:pic>
        <p:nvPicPr>
          <p:cNvPr id="1108" name="Picture 1107">
            <a:extLst>
              <a:ext uri="{FF2B5EF4-FFF2-40B4-BE49-F238E27FC236}">
                <a16:creationId xmlns:a16="http://schemas.microsoft.com/office/drawing/2014/main" id="{7C9ABF01-13BC-404F-8B14-FB2E4DEE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7979" y="4037592"/>
            <a:ext cx="186592" cy="143965"/>
          </a:xfrm>
          <a:prstGeom prst="rect">
            <a:avLst/>
          </a:prstGeom>
        </p:spPr>
      </p:pic>
      <p:pic>
        <p:nvPicPr>
          <p:cNvPr id="1109" name="Picture 1108">
            <a:extLst>
              <a:ext uri="{FF2B5EF4-FFF2-40B4-BE49-F238E27FC236}">
                <a16:creationId xmlns:a16="http://schemas.microsoft.com/office/drawing/2014/main" id="{B35EECBA-D397-47D5-8649-4124A272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701" y="4045222"/>
            <a:ext cx="186592" cy="143965"/>
          </a:xfrm>
          <a:prstGeom prst="rect">
            <a:avLst/>
          </a:prstGeom>
        </p:spPr>
      </p:pic>
      <p:pic>
        <p:nvPicPr>
          <p:cNvPr id="1110" name="Picture 1109">
            <a:extLst>
              <a:ext uri="{FF2B5EF4-FFF2-40B4-BE49-F238E27FC236}">
                <a16:creationId xmlns:a16="http://schemas.microsoft.com/office/drawing/2014/main" id="{4BD18855-B693-4019-AFEE-F552D68D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126" y="3901534"/>
            <a:ext cx="186592" cy="143965"/>
          </a:xfrm>
          <a:prstGeom prst="rect">
            <a:avLst/>
          </a:prstGeom>
        </p:spPr>
      </p:pic>
      <p:pic>
        <p:nvPicPr>
          <p:cNvPr id="1111" name="Picture 1110">
            <a:extLst>
              <a:ext uri="{FF2B5EF4-FFF2-40B4-BE49-F238E27FC236}">
                <a16:creationId xmlns:a16="http://schemas.microsoft.com/office/drawing/2014/main" id="{88245A31-D1A5-49AD-AADB-2BC47069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4077" y="4033230"/>
            <a:ext cx="186592" cy="129241"/>
          </a:xfrm>
          <a:prstGeom prst="rect">
            <a:avLst/>
          </a:prstGeom>
        </p:spPr>
      </p:pic>
      <p:pic>
        <p:nvPicPr>
          <p:cNvPr id="1112" name="Picture 1111">
            <a:extLst>
              <a:ext uri="{FF2B5EF4-FFF2-40B4-BE49-F238E27FC236}">
                <a16:creationId xmlns:a16="http://schemas.microsoft.com/office/drawing/2014/main" id="{CA861F9C-1E81-4441-B278-CB1EC422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9961" y="4032866"/>
            <a:ext cx="186592" cy="143965"/>
          </a:xfrm>
          <a:prstGeom prst="rect">
            <a:avLst/>
          </a:prstGeom>
        </p:spPr>
      </p:pic>
      <p:pic>
        <p:nvPicPr>
          <p:cNvPr id="1113" name="Picture 1112">
            <a:extLst>
              <a:ext uri="{FF2B5EF4-FFF2-40B4-BE49-F238E27FC236}">
                <a16:creationId xmlns:a16="http://schemas.microsoft.com/office/drawing/2014/main" id="{22D1C9AC-08F5-44EF-A9F5-35D3F19B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997" y="4027281"/>
            <a:ext cx="186592" cy="154600"/>
          </a:xfrm>
          <a:prstGeom prst="rect">
            <a:avLst/>
          </a:prstGeom>
        </p:spPr>
      </p:pic>
      <p:pic>
        <p:nvPicPr>
          <p:cNvPr id="1114" name="Picture 1113">
            <a:extLst>
              <a:ext uri="{FF2B5EF4-FFF2-40B4-BE49-F238E27FC236}">
                <a16:creationId xmlns:a16="http://schemas.microsoft.com/office/drawing/2014/main" id="{03515E77-2B31-4EEC-87CD-CF4CAAE6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7913" y="3904444"/>
            <a:ext cx="186592" cy="143965"/>
          </a:xfrm>
          <a:prstGeom prst="rect">
            <a:avLst/>
          </a:prstGeom>
        </p:spPr>
      </p:pic>
      <p:pic>
        <p:nvPicPr>
          <p:cNvPr id="1115" name="Picture 1114">
            <a:extLst>
              <a:ext uri="{FF2B5EF4-FFF2-40B4-BE49-F238E27FC236}">
                <a16:creationId xmlns:a16="http://schemas.microsoft.com/office/drawing/2014/main" id="{90C99150-88F4-4CAD-9363-79B9138B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1050" y="3905887"/>
            <a:ext cx="186592" cy="129241"/>
          </a:xfrm>
          <a:prstGeom prst="rect">
            <a:avLst/>
          </a:prstGeom>
        </p:spPr>
      </p:pic>
      <p:sp>
        <p:nvSpPr>
          <p:cNvPr id="1116" name="Rectangle 1115">
            <a:extLst>
              <a:ext uri="{FF2B5EF4-FFF2-40B4-BE49-F238E27FC236}">
                <a16:creationId xmlns:a16="http://schemas.microsoft.com/office/drawing/2014/main" id="{35BA1797-9E20-4A9A-84E5-26624301A75D}"/>
              </a:ext>
            </a:extLst>
          </p:cNvPr>
          <p:cNvSpPr/>
          <p:nvPr/>
        </p:nvSpPr>
        <p:spPr>
          <a:xfrm>
            <a:off x="5825022" y="3920889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7" name="Picture 1116">
            <a:extLst>
              <a:ext uri="{FF2B5EF4-FFF2-40B4-BE49-F238E27FC236}">
                <a16:creationId xmlns:a16="http://schemas.microsoft.com/office/drawing/2014/main" id="{AE6E8D40-F98F-4D8C-B5AF-F0B729A6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6215" y="4208602"/>
            <a:ext cx="177676" cy="109732"/>
          </a:xfrm>
          <a:prstGeom prst="rect">
            <a:avLst/>
          </a:prstGeom>
        </p:spPr>
      </p:pic>
      <p:pic>
        <p:nvPicPr>
          <p:cNvPr id="1118" name="Picture 1117">
            <a:extLst>
              <a:ext uri="{FF2B5EF4-FFF2-40B4-BE49-F238E27FC236}">
                <a16:creationId xmlns:a16="http://schemas.microsoft.com/office/drawing/2014/main" id="{BD1E4F25-92C5-445E-BD84-07EDD917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515" y="4200566"/>
            <a:ext cx="177676" cy="109732"/>
          </a:xfrm>
          <a:prstGeom prst="rect">
            <a:avLst/>
          </a:prstGeom>
        </p:spPr>
      </p:pic>
      <p:pic>
        <p:nvPicPr>
          <p:cNvPr id="1119" name="Picture 1118">
            <a:extLst>
              <a:ext uri="{FF2B5EF4-FFF2-40B4-BE49-F238E27FC236}">
                <a16:creationId xmlns:a16="http://schemas.microsoft.com/office/drawing/2014/main" id="{0F9F1233-DBD4-4FEB-9553-8CB4891F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1444" y="4200566"/>
            <a:ext cx="177676" cy="109732"/>
          </a:xfrm>
          <a:prstGeom prst="rect">
            <a:avLst/>
          </a:prstGeom>
        </p:spPr>
      </p:pic>
      <p:pic>
        <p:nvPicPr>
          <p:cNvPr id="1120" name="Picture 1119">
            <a:extLst>
              <a:ext uri="{FF2B5EF4-FFF2-40B4-BE49-F238E27FC236}">
                <a16:creationId xmlns:a16="http://schemas.microsoft.com/office/drawing/2014/main" id="{70E47F69-F367-4548-94E3-887224B4F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9028" y="4321448"/>
            <a:ext cx="177676" cy="97540"/>
          </a:xfrm>
          <a:prstGeom prst="rect">
            <a:avLst/>
          </a:prstGeom>
        </p:spPr>
      </p:pic>
      <p:pic>
        <p:nvPicPr>
          <p:cNvPr id="1121" name="Picture 1120">
            <a:extLst>
              <a:ext uri="{FF2B5EF4-FFF2-40B4-BE49-F238E27FC236}">
                <a16:creationId xmlns:a16="http://schemas.microsoft.com/office/drawing/2014/main" id="{CDE6BB2E-9F80-4471-9AF6-A157636B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8888" y="4320962"/>
            <a:ext cx="177676" cy="98510"/>
          </a:xfrm>
          <a:prstGeom prst="rect">
            <a:avLst/>
          </a:prstGeom>
        </p:spPr>
      </p:pic>
      <p:pic>
        <p:nvPicPr>
          <p:cNvPr id="1122" name="Picture 1121">
            <a:extLst>
              <a:ext uri="{FF2B5EF4-FFF2-40B4-BE49-F238E27FC236}">
                <a16:creationId xmlns:a16="http://schemas.microsoft.com/office/drawing/2014/main" id="{03EE60D9-AF67-464E-B747-3F1B578C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2268" y="4315351"/>
            <a:ext cx="177676" cy="109732"/>
          </a:xfrm>
          <a:prstGeom prst="rect">
            <a:avLst/>
          </a:prstGeom>
        </p:spPr>
      </p:pic>
      <p:pic>
        <p:nvPicPr>
          <p:cNvPr id="1123" name="Picture 1122">
            <a:extLst>
              <a:ext uri="{FF2B5EF4-FFF2-40B4-BE49-F238E27FC236}">
                <a16:creationId xmlns:a16="http://schemas.microsoft.com/office/drawing/2014/main" id="{FE97B2D4-687F-446F-AC02-A681C74FD9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5715" y="4200566"/>
            <a:ext cx="177676" cy="109732"/>
          </a:xfrm>
          <a:prstGeom prst="rect">
            <a:avLst/>
          </a:prstGeom>
        </p:spPr>
      </p:pic>
      <p:pic>
        <p:nvPicPr>
          <p:cNvPr id="1124" name="Picture 1123">
            <a:extLst>
              <a:ext uri="{FF2B5EF4-FFF2-40B4-BE49-F238E27FC236}">
                <a16:creationId xmlns:a16="http://schemas.microsoft.com/office/drawing/2014/main" id="{2CC421D7-39D2-4296-9998-F518276089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5648" y="4315351"/>
            <a:ext cx="177676" cy="109732"/>
          </a:xfrm>
          <a:prstGeom prst="rect">
            <a:avLst/>
          </a:prstGeom>
        </p:spPr>
      </p:pic>
      <p:pic>
        <p:nvPicPr>
          <p:cNvPr id="1125" name="Picture 1124">
            <a:extLst>
              <a:ext uri="{FF2B5EF4-FFF2-40B4-BE49-F238E27FC236}">
                <a16:creationId xmlns:a16="http://schemas.microsoft.com/office/drawing/2014/main" id="{2B4BEE3F-78E5-4CB6-9CE0-F47695B49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5510" y="4320962"/>
            <a:ext cx="177676" cy="98510"/>
          </a:xfrm>
          <a:prstGeom prst="rect">
            <a:avLst/>
          </a:prstGeom>
        </p:spPr>
      </p:pic>
      <p:pic>
        <p:nvPicPr>
          <p:cNvPr id="1126" name="Picture 1125">
            <a:extLst>
              <a:ext uri="{FF2B5EF4-FFF2-40B4-BE49-F238E27FC236}">
                <a16:creationId xmlns:a16="http://schemas.microsoft.com/office/drawing/2014/main" id="{C73F5F7F-A709-4890-913D-5AB2E452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1809" y="4199455"/>
            <a:ext cx="177676" cy="109732"/>
          </a:xfrm>
          <a:prstGeom prst="rect">
            <a:avLst/>
          </a:prstGeom>
        </p:spPr>
      </p:pic>
      <p:sp>
        <p:nvSpPr>
          <p:cNvPr id="1127" name="Rectangle 1126">
            <a:extLst>
              <a:ext uri="{FF2B5EF4-FFF2-40B4-BE49-F238E27FC236}">
                <a16:creationId xmlns:a16="http://schemas.microsoft.com/office/drawing/2014/main" id="{E4B778C7-9E11-482E-9190-9A1E957169D3}"/>
              </a:ext>
            </a:extLst>
          </p:cNvPr>
          <p:cNvSpPr/>
          <p:nvPr/>
        </p:nvSpPr>
        <p:spPr>
          <a:xfrm>
            <a:off x="5825021" y="421435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8" name="Picture 1127">
            <a:extLst>
              <a:ext uri="{FF2B5EF4-FFF2-40B4-BE49-F238E27FC236}">
                <a16:creationId xmlns:a16="http://schemas.microsoft.com/office/drawing/2014/main" id="{16CD1A4B-114E-4A19-904A-16726847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145" y="4494535"/>
            <a:ext cx="191289" cy="110171"/>
          </a:xfrm>
          <a:prstGeom prst="rect">
            <a:avLst/>
          </a:prstGeom>
        </p:spPr>
      </p:pic>
      <p:pic>
        <p:nvPicPr>
          <p:cNvPr id="1129" name="Picture 1128">
            <a:extLst>
              <a:ext uri="{FF2B5EF4-FFF2-40B4-BE49-F238E27FC236}">
                <a16:creationId xmlns:a16="http://schemas.microsoft.com/office/drawing/2014/main" id="{6964DF2D-094F-450E-8BAB-0149D5CF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6342" y="4487858"/>
            <a:ext cx="191289" cy="110171"/>
          </a:xfrm>
          <a:prstGeom prst="rect">
            <a:avLst/>
          </a:prstGeom>
        </p:spPr>
      </p:pic>
      <p:pic>
        <p:nvPicPr>
          <p:cNvPr id="1130" name="Picture 1129">
            <a:extLst>
              <a:ext uri="{FF2B5EF4-FFF2-40B4-BE49-F238E27FC236}">
                <a16:creationId xmlns:a16="http://schemas.microsoft.com/office/drawing/2014/main" id="{FA999B87-C4AB-4179-91EB-22337A29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6538" y="4487858"/>
            <a:ext cx="191289" cy="110171"/>
          </a:xfrm>
          <a:prstGeom prst="rect">
            <a:avLst/>
          </a:prstGeom>
        </p:spPr>
      </p:pic>
      <p:pic>
        <p:nvPicPr>
          <p:cNvPr id="1131" name="Picture 1130">
            <a:extLst>
              <a:ext uri="{FF2B5EF4-FFF2-40B4-BE49-F238E27FC236}">
                <a16:creationId xmlns:a16="http://schemas.microsoft.com/office/drawing/2014/main" id="{F44CEE5B-9CFE-420B-A970-D8A78C14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7323" y="4591629"/>
            <a:ext cx="191289" cy="110171"/>
          </a:xfrm>
          <a:prstGeom prst="rect">
            <a:avLst/>
          </a:prstGeom>
        </p:spPr>
      </p:pic>
      <p:pic>
        <p:nvPicPr>
          <p:cNvPr id="1132" name="Picture 1131">
            <a:extLst>
              <a:ext uri="{FF2B5EF4-FFF2-40B4-BE49-F238E27FC236}">
                <a16:creationId xmlns:a16="http://schemas.microsoft.com/office/drawing/2014/main" id="{3B9D6784-037A-4F14-91E7-B7B7219362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2840" y="4591629"/>
            <a:ext cx="191289" cy="110171"/>
          </a:xfrm>
          <a:prstGeom prst="rect">
            <a:avLst/>
          </a:prstGeom>
        </p:spPr>
      </p:pic>
      <p:pic>
        <p:nvPicPr>
          <p:cNvPr id="1133" name="Picture 1132">
            <a:extLst>
              <a:ext uri="{FF2B5EF4-FFF2-40B4-BE49-F238E27FC236}">
                <a16:creationId xmlns:a16="http://schemas.microsoft.com/office/drawing/2014/main" id="{A6E26042-ADC2-4DD7-8C14-DB8F9086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354" y="4591629"/>
            <a:ext cx="191289" cy="110171"/>
          </a:xfrm>
          <a:prstGeom prst="rect">
            <a:avLst/>
          </a:prstGeom>
        </p:spPr>
      </p:pic>
      <p:pic>
        <p:nvPicPr>
          <p:cNvPr id="1134" name="Picture 1133">
            <a:extLst>
              <a:ext uri="{FF2B5EF4-FFF2-40B4-BE49-F238E27FC236}">
                <a16:creationId xmlns:a16="http://schemas.microsoft.com/office/drawing/2014/main" id="{194CF476-BC0C-4CA3-AE71-7184AF97CB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082" y="4591629"/>
            <a:ext cx="191289" cy="110171"/>
          </a:xfrm>
          <a:prstGeom prst="rect">
            <a:avLst/>
          </a:prstGeom>
        </p:spPr>
      </p:pic>
      <p:pic>
        <p:nvPicPr>
          <p:cNvPr id="1135" name="Picture 1134">
            <a:extLst>
              <a:ext uri="{FF2B5EF4-FFF2-40B4-BE49-F238E27FC236}">
                <a16:creationId xmlns:a16="http://schemas.microsoft.com/office/drawing/2014/main" id="{D17BDEA7-D1E8-46C6-ACED-C13E578E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5597" y="4591629"/>
            <a:ext cx="191289" cy="110171"/>
          </a:xfrm>
          <a:prstGeom prst="rect">
            <a:avLst/>
          </a:prstGeom>
        </p:spPr>
      </p:pic>
      <p:pic>
        <p:nvPicPr>
          <p:cNvPr id="1136" name="Picture 1135">
            <a:extLst>
              <a:ext uri="{FF2B5EF4-FFF2-40B4-BE49-F238E27FC236}">
                <a16:creationId xmlns:a16="http://schemas.microsoft.com/office/drawing/2014/main" id="{A792ABC4-F9DA-4321-BA8E-BF6E7092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6929" y="4487858"/>
            <a:ext cx="191289" cy="110171"/>
          </a:xfrm>
          <a:prstGeom prst="rect">
            <a:avLst/>
          </a:prstGeom>
        </p:spPr>
      </p:pic>
      <p:pic>
        <p:nvPicPr>
          <p:cNvPr id="1137" name="Picture 1136">
            <a:extLst>
              <a:ext uri="{FF2B5EF4-FFF2-40B4-BE49-F238E27FC236}">
                <a16:creationId xmlns:a16="http://schemas.microsoft.com/office/drawing/2014/main" id="{A7FA6A1A-8FF2-43DA-968C-208F69B24A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6734" y="4487858"/>
            <a:ext cx="191289" cy="110171"/>
          </a:xfrm>
          <a:prstGeom prst="rect">
            <a:avLst/>
          </a:prstGeom>
        </p:spPr>
      </p:pic>
      <p:sp>
        <p:nvSpPr>
          <p:cNvPr id="1138" name="Rectangle 1137">
            <a:extLst>
              <a:ext uri="{FF2B5EF4-FFF2-40B4-BE49-F238E27FC236}">
                <a16:creationId xmlns:a16="http://schemas.microsoft.com/office/drawing/2014/main" id="{3BC24393-7A3B-4465-86B3-ED9C4C68564E}"/>
              </a:ext>
            </a:extLst>
          </p:cNvPr>
          <p:cNvSpPr/>
          <p:nvPr/>
        </p:nvSpPr>
        <p:spPr>
          <a:xfrm>
            <a:off x="5825022" y="4502045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9" name="Picture 1138">
            <a:extLst>
              <a:ext uri="{FF2B5EF4-FFF2-40B4-BE49-F238E27FC236}">
                <a16:creationId xmlns:a16="http://schemas.microsoft.com/office/drawing/2014/main" id="{BCC353A2-CC80-4D0F-87D1-BC247316C1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6746" y="4766825"/>
            <a:ext cx="190688" cy="103280"/>
          </a:xfrm>
          <a:prstGeom prst="rect">
            <a:avLst/>
          </a:prstGeom>
        </p:spPr>
      </p:pic>
      <p:pic>
        <p:nvPicPr>
          <p:cNvPr id="1140" name="Picture 1139">
            <a:extLst>
              <a:ext uri="{FF2B5EF4-FFF2-40B4-BE49-F238E27FC236}">
                <a16:creationId xmlns:a16="http://schemas.microsoft.com/office/drawing/2014/main" id="{9B764874-9D2E-4E21-B779-0B38A01C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3550" y="4881544"/>
            <a:ext cx="190688" cy="103280"/>
          </a:xfrm>
          <a:prstGeom prst="rect">
            <a:avLst/>
          </a:prstGeom>
        </p:spPr>
      </p:pic>
      <p:pic>
        <p:nvPicPr>
          <p:cNvPr id="1141" name="Picture 1140">
            <a:extLst>
              <a:ext uri="{FF2B5EF4-FFF2-40B4-BE49-F238E27FC236}">
                <a16:creationId xmlns:a16="http://schemas.microsoft.com/office/drawing/2014/main" id="{3DAA519F-79F8-4DB6-9FB2-ECBD706E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987" y="4882525"/>
            <a:ext cx="190688" cy="103280"/>
          </a:xfrm>
          <a:prstGeom prst="rect">
            <a:avLst/>
          </a:prstGeom>
        </p:spPr>
      </p:pic>
      <p:pic>
        <p:nvPicPr>
          <p:cNvPr id="1142" name="Picture 1141">
            <a:extLst>
              <a:ext uri="{FF2B5EF4-FFF2-40B4-BE49-F238E27FC236}">
                <a16:creationId xmlns:a16="http://schemas.microsoft.com/office/drawing/2014/main" id="{5D8E45C5-9F00-4F29-8752-7E1EB539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3113" y="4881544"/>
            <a:ext cx="190688" cy="103280"/>
          </a:xfrm>
          <a:prstGeom prst="rect">
            <a:avLst/>
          </a:prstGeom>
        </p:spPr>
      </p:pic>
      <p:pic>
        <p:nvPicPr>
          <p:cNvPr id="1143" name="Picture 1142">
            <a:extLst>
              <a:ext uri="{FF2B5EF4-FFF2-40B4-BE49-F238E27FC236}">
                <a16:creationId xmlns:a16="http://schemas.microsoft.com/office/drawing/2014/main" id="{EA435B98-4BD6-48B5-ACEC-3F3F1926F7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1477" y="4763011"/>
            <a:ext cx="190688" cy="110908"/>
          </a:xfrm>
          <a:prstGeom prst="rect">
            <a:avLst/>
          </a:prstGeom>
        </p:spPr>
      </p:pic>
      <p:pic>
        <p:nvPicPr>
          <p:cNvPr id="1144" name="Picture 1143">
            <a:extLst>
              <a:ext uri="{FF2B5EF4-FFF2-40B4-BE49-F238E27FC236}">
                <a16:creationId xmlns:a16="http://schemas.microsoft.com/office/drawing/2014/main" id="{5C279C49-3C1F-49A2-8C52-0548AB39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6387" y="4766825"/>
            <a:ext cx="190688" cy="103280"/>
          </a:xfrm>
          <a:prstGeom prst="rect">
            <a:avLst/>
          </a:prstGeom>
        </p:spPr>
      </p:pic>
      <p:pic>
        <p:nvPicPr>
          <p:cNvPr id="1145" name="Picture 1144">
            <a:extLst>
              <a:ext uri="{FF2B5EF4-FFF2-40B4-BE49-F238E27FC236}">
                <a16:creationId xmlns:a16="http://schemas.microsoft.com/office/drawing/2014/main" id="{60D25DCA-4F6C-4418-8E5A-5AE0C010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1656" y="4766825"/>
            <a:ext cx="190688" cy="103280"/>
          </a:xfrm>
          <a:prstGeom prst="rect">
            <a:avLst/>
          </a:prstGeom>
        </p:spPr>
      </p:pic>
      <p:pic>
        <p:nvPicPr>
          <p:cNvPr id="1146" name="Picture 1145">
            <a:extLst>
              <a:ext uri="{FF2B5EF4-FFF2-40B4-BE49-F238E27FC236}">
                <a16:creationId xmlns:a16="http://schemas.microsoft.com/office/drawing/2014/main" id="{5747D241-AEBC-4EB4-BC9F-505FA8BC1F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567" y="4766825"/>
            <a:ext cx="190688" cy="103280"/>
          </a:xfrm>
          <a:prstGeom prst="rect">
            <a:avLst/>
          </a:prstGeom>
        </p:spPr>
      </p:pic>
      <p:pic>
        <p:nvPicPr>
          <p:cNvPr id="1147" name="Picture 1146">
            <a:extLst>
              <a:ext uri="{FF2B5EF4-FFF2-40B4-BE49-F238E27FC236}">
                <a16:creationId xmlns:a16="http://schemas.microsoft.com/office/drawing/2014/main" id="{D006D558-75AE-4E85-ABB9-FE9E528AAF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2676" y="4877729"/>
            <a:ext cx="190688" cy="110908"/>
          </a:xfrm>
          <a:prstGeom prst="rect">
            <a:avLst/>
          </a:prstGeom>
        </p:spPr>
      </p:pic>
      <p:pic>
        <p:nvPicPr>
          <p:cNvPr id="1148" name="Picture 1147">
            <a:extLst>
              <a:ext uri="{FF2B5EF4-FFF2-40B4-BE49-F238E27FC236}">
                <a16:creationId xmlns:a16="http://schemas.microsoft.com/office/drawing/2014/main" id="{AE686EA8-27B4-4F04-9F7A-C6B75A5B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239" y="4881544"/>
            <a:ext cx="190688" cy="103280"/>
          </a:xfrm>
          <a:prstGeom prst="rect">
            <a:avLst/>
          </a:prstGeom>
        </p:spPr>
      </p:pic>
      <p:sp>
        <p:nvSpPr>
          <p:cNvPr id="1149" name="Rectangle 1148">
            <a:extLst>
              <a:ext uri="{FF2B5EF4-FFF2-40B4-BE49-F238E27FC236}">
                <a16:creationId xmlns:a16="http://schemas.microsoft.com/office/drawing/2014/main" id="{40A3114C-57FE-49B8-B272-9B5F8E5A6A81}"/>
              </a:ext>
            </a:extLst>
          </p:cNvPr>
          <p:cNvSpPr/>
          <p:nvPr/>
        </p:nvSpPr>
        <p:spPr>
          <a:xfrm>
            <a:off x="5825022" y="4776634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0" name="Picture 1149">
            <a:extLst>
              <a:ext uri="{FF2B5EF4-FFF2-40B4-BE49-F238E27FC236}">
                <a16:creationId xmlns:a16="http://schemas.microsoft.com/office/drawing/2014/main" id="{55BD2164-BDF1-4F6B-9F00-6FF3915A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0466" y="5039544"/>
            <a:ext cx="192010" cy="109899"/>
          </a:xfrm>
          <a:prstGeom prst="rect">
            <a:avLst/>
          </a:prstGeom>
        </p:spPr>
      </p:pic>
      <p:pic>
        <p:nvPicPr>
          <p:cNvPr id="1151" name="Picture 1150">
            <a:extLst>
              <a:ext uri="{FF2B5EF4-FFF2-40B4-BE49-F238E27FC236}">
                <a16:creationId xmlns:a16="http://schemas.microsoft.com/office/drawing/2014/main" id="{59C6DBCA-0A3B-4F77-B6AF-EAA9BFC5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567" y="5153328"/>
            <a:ext cx="192010" cy="109899"/>
          </a:xfrm>
          <a:prstGeom prst="rect">
            <a:avLst/>
          </a:prstGeom>
        </p:spPr>
      </p:pic>
      <p:pic>
        <p:nvPicPr>
          <p:cNvPr id="1152" name="Picture 1151">
            <a:extLst>
              <a:ext uri="{FF2B5EF4-FFF2-40B4-BE49-F238E27FC236}">
                <a16:creationId xmlns:a16="http://schemas.microsoft.com/office/drawing/2014/main" id="{79B86A2A-CB4B-4461-896A-800F2328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3959" y="5039544"/>
            <a:ext cx="192010" cy="109899"/>
          </a:xfrm>
          <a:prstGeom prst="rect">
            <a:avLst/>
          </a:prstGeom>
        </p:spPr>
      </p:pic>
      <p:pic>
        <p:nvPicPr>
          <p:cNvPr id="1153" name="Picture 1152">
            <a:extLst>
              <a:ext uri="{FF2B5EF4-FFF2-40B4-BE49-F238E27FC236}">
                <a16:creationId xmlns:a16="http://schemas.microsoft.com/office/drawing/2014/main" id="{BA557E6A-7F9E-4422-9B9E-359A3C84A0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619" y="5039544"/>
            <a:ext cx="192010" cy="109899"/>
          </a:xfrm>
          <a:prstGeom prst="rect">
            <a:avLst/>
          </a:prstGeom>
        </p:spPr>
      </p:pic>
      <p:pic>
        <p:nvPicPr>
          <p:cNvPr id="1154" name="Picture 1153">
            <a:extLst>
              <a:ext uri="{FF2B5EF4-FFF2-40B4-BE49-F238E27FC236}">
                <a16:creationId xmlns:a16="http://schemas.microsoft.com/office/drawing/2014/main" id="{51524D21-7A59-4841-8D08-526080DF17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5678" y="5153328"/>
            <a:ext cx="192010" cy="109899"/>
          </a:xfrm>
          <a:prstGeom prst="rect">
            <a:avLst/>
          </a:prstGeom>
        </p:spPr>
      </p:pic>
      <p:pic>
        <p:nvPicPr>
          <p:cNvPr id="1155" name="Picture 1154">
            <a:extLst>
              <a:ext uri="{FF2B5EF4-FFF2-40B4-BE49-F238E27FC236}">
                <a16:creationId xmlns:a16="http://schemas.microsoft.com/office/drawing/2014/main" id="{83F50AAE-E310-4D08-A315-CC5248D2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7234" y="5153328"/>
            <a:ext cx="192010" cy="109899"/>
          </a:xfrm>
          <a:prstGeom prst="rect">
            <a:avLst/>
          </a:prstGeom>
        </p:spPr>
      </p:pic>
      <p:pic>
        <p:nvPicPr>
          <p:cNvPr id="1156" name="Picture 1155">
            <a:extLst>
              <a:ext uri="{FF2B5EF4-FFF2-40B4-BE49-F238E27FC236}">
                <a16:creationId xmlns:a16="http://schemas.microsoft.com/office/drawing/2014/main" id="{2104D926-7EE3-4444-AFE1-39377669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0789" y="5039544"/>
            <a:ext cx="192010" cy="109899"/>
          </a:xfrm>
          <a:prstGeom prst="rect">
            <a:avLst/>
          </a:prstGeom>
        </p:spPr>
      </p:pic>
      <p:pic>
        <p:nvPicPr>
          <p:cNvPr id="1157" name="Picture 1156">
            <a:extLst>
              <a:ext uri="{FF2B5EF4-FFF2-40B4-BE49-F238E27FC236}">
                <a16:creationId xmlns:a16="http://schemas.microsoft.com/office/drawing/2014/main" id="{F880C35A-B0BF-4CB6-8B14-D99EFE0D71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5011" y="5153328"/>
            <a:ext cx="192010" cy="109899"/>
          </a:xfrm>
          <a:prstGeom prst="rect">
            <a:avLst/>
          </a:prstGeom>
        </p:spPr>
      </p:pic>
      <p:pic>
        <p:nvPicPr>
          <p:cNvPr id="1158" name="Picture 1157">
            <a:extLst>
              <a:ext uri="{FF2B5EF4-FFF2-40B4-BE49-F238E27FC236}">
                <a16:creationId xmlns:a16="http://schemas.microsoft.com/office/drawing/2014/main" id="{C77E9550-C60F-4B5F-B796-7B899741A2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4122" y="5153328"/>
            <a:ext cx="192010" cy="109899"/>
          </a:xfrm>
          <a:prstGeom prst="rect">
            <a:avLst/>
          </a:prstGeom>
        </p:spPr>
      </p:pic>
      <p:pic>
        <p:nvPicPr>
          <p:cNvPr id="1159" name="Picture 1158">
            <a:extLst>
              <a:ext uri="{FF2B5EF4-FFF2-40B4-BE49-F238E27FC236}">
                <a16:creationId xmlns:a16="http://schemas.microsoft.com/office/drawing/2014/main" id="{4EC386F9-DEE3-4CEB-A647-21E73B86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2447" y="5039544"/>
            <a:ext cx="192010" cy="109899"/>
          </a:xfrm>
          <a:prstGeom prst="rect">
            <a:avLst/>
          </a:prstGeom>
        </p:spPr>
      </p:pic>
      <p:sp>
        <p:nvSpPr>
          <p:cNvPr id="1160" name="Rectangle 1159">
            <a:extLst>
              <a:ext uri="{FF2B5EF4-FFF2-40B4-BE49-F238E27FC236}">
                <a16:creationId xmlns:a16="http://schemas.microsoft.com/office/drawing/2014/main" id="{C57CD3CB-0593-4B92-8CA7-498BE8611B82}"/>
              </a:ext>
            </a:extLst>
          </p:cNvPr>
          <p:cNvSpPr/>
          <p:nvPr/>
        </p:nvSpPr>
        <p:spPr>
          <a:xfrm>
            <a:off x="5825022" y="5037598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1" name="Picture 1160">
            <a:extLst>
              <a:ext uri="{FF2B5EF4-FFF2-40B4-BE49-F238E27FC236}">
                <a16:creationId xmlns:a16="http://schemas.microsoft.com/office/drawing/2014/main" id="{8B76832B-E9F9-40FF-8D70-17DB7AB1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8054" y="5302616"/>
            <a:ext cx="189099" cy="109715"/>
          </a:xfrm>
          <a:prstGeom prst="rect">
            <a:avLst/>
          </a:prstGeom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2DF929EA-FB31-4C00-BAC7-A87D931C7E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5022" y="5409957"/>
            <a:ext cx="189099" cy="109715"/>
          </a:xfrm>
          <a:prstGeom prst="rect">
            <a:avLst/>
          </a:prstGeom>
        </p:spPr>
      </p:pic>
      <p:pic>
        <p:nvPicPr>
          <p:cNvPr id="1163" name="Picture 1162">
            <a:extLst>
              <a:ext uri="{FF2B5EF4-FFF2-40B4-BE49-F238E27FC236}">
                <a16:creationId xmlns:a16="http://schemas.microsoft.com/office/drawing/2014/main" id="{C84F34B9-C1FE-438A-95C1-A1142C4D14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453" y="5302616"/>
            <a:ext cx="189099" cy="109715"/>
          </a:xfrm>
          <a:prstGeom prst="rect">
            <a:avLst/>
          </a:prstGeom>
        </p:spPr>
      </p:pic>
      <p:pic>
        <p:nvPicPr>
          <p:cNvPr id="1164" name="Picture 1163">
            <a:extLst>
              <a:ext uri="{FF2B5EF4-FFF2-40B4-BE49-F238E27FC236}">
                <a16:creationId xmlns:a16="http://schemas.microsoft.com/office/drawing/2014/main" id="{EE7BA315-6C04-4062-A4CF-055A239C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6164" y="5409957"/>
            <a:ext cx="189099" cy="109715"/>
          </a:xfrm>
          <a:prstGeom prst="rect">
            <a:avLst/>
          </a:prstGeom>
        </p:spPr>
      </p:pic>
      <p:pic>
        <p:nvPicPr>
          <p:cNvPr id="1165" name="Picture 1164">
            <a:extLst>
              <a:ext uri="{FF2B5EF4-FFF2-40B4-BE49-F238E27FC236}">
                <a16:creationId xmlns:a16="http://schemas.microsoft.com/office/drawing/2014/main" id="{3E31FB89-F6C1-473D-A364-33FCCD5495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5783" y="5409957"/>
            <a:ext cx="189099" cy="109715"/>
          </a:xfrm>
          <a:prstGeom prst="rect">
            <a:avLst/>
          </a:prstGeom>
        </p:spPr>
      </p:pic>
      <p:pic>
        <p:nvPicPr>
          <p:cNvPr id="1166" name="Picture 1165">
            <a:extLst>
              <a:ext uri="{FF2B5EF4-FFF2-40B4-BE49-F238E27FC236}">
                <a16:creationId xmlns:a16="http://schemas.microsoft.com/office/drawing/2014/main" id="{9483649F-B994-4BFC-9D08-E349D56621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5402" y="5409957"/>
            <a:ext cx="189099" cy="109715"/>
          </a:xfrm>
          <a:prstGeom prst="rect">
            <a:avLst/>
          </a:prstGeom>
        </p:spPr>
      </p:pic>
      <p:pic>
        <p:nvPicPr>
          <p:cNvPr id="1167" name="Picture 1166">
            <a:extLst>
              <a:ext uri="{FF2B5EF4-FFF2-40B4-BE49-F238E27FC236}">
                <a16:creationId xmlns:a16="http://schemas.microsoft.com/office/drawing/2014/main" id="{6388FB43-9ECF-45AD-9FAC-9FE550A5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1250" y="5302616"/>
            <a:ext cx="189099" cy="109715"/>
          </a:xfrm>
          <a:prstGeom prst="rect">
            <a:avLst/>
          </a:prstGeom>
        </p:spPr>
      </p:pic>
      <p:pic>
        <p:nvPicPr>
          <p:cNvPr id="1168" name="Picture 1167">
            <a:extLst>
              <a:ext uri="{FF2B5EF4-FFF2-40B4-BE49-F238E27FC236}">
                <a16:creationId xmlns:a16="http://schemas.microsoft.com/office/drawing/2014/main" id="{79990B68-ED08-4070-B1A4-13E5BD52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6851" y="5298564"/>
            <a:ext cx="189099" cy="117818"/>
          </a:xfrm>
          <a:prstGeom prst="rect">
            <a:avLst/>
          </a:prstGeom>
        </p:spPr>
      </p:pic>
      <p:pic>
        <p:nvPicPr>
          <p:cNvPr id="1169" name="Picture 1168">
            <a:extLst>
              <a:ext uri="{FF2B5EF4-FFF2-40B4-BE49-F238E27FC236}">
                <a16:creationId xmlns:a16="http://schemas.microsoft.com/office/drawing/2014/main" id="{908BBC75-61F2-414A-9F50-AC1BADA47D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6545" y="5409957"/>
            <a:ext cx="189099" cy="109715"/>
          </a:xfrm>
          <a:prstGeom prst="rect">
            <a:avLst/>
          </a:prstGeom>
        </p:spPr>
      </p:pic>
      <p:pic>
        <p:nvPicPr>
          <p:cNvPr id="1170" name="Picture 1169">
            <a:extLst>
              <a:ext uri="{FF2B5EF4-FFF2-40B4-BE49-F238E27FC236}">
                <a16:creationId xmlns:a16="http://schemas.microsoft.com/office/drawing/2014/main" id="{AF71EA15-A043-4930-804E-92841B4012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5650" y="5302616"/>
            <a:ext cx="189099" cy="109715"/>
          </a:xfrm>
          <a:prstGeom prst="rect">
            <a:avLst/>
          </a:prstGeom>
        </p:spPr>
      </p:pic>
      <p:sp>
        <p:nvSpPr>
          <p:cNvPr id="1171" name="Rectangle 1170">
            <a:extLst>
              <a:ext uri="{FF2B5EF4-FFF2-40B4-BE49-F238E27FC236}">
                <a16:creationId xmlns:a16="http://schemas.microsoft.com/office/drawing/2014/main" id="{ECEC88A2-5871-4BBE-B7C4-4BF1D66EE677}"/>
              </a:ext>
            </a:extLst>
          </p:cNvPr>
          <p:cNvSpPr/>
          <p:nvPr/>
        </p:nvSpPr>
        <p:spPr>
          <a:xfrm>
            <a:off x="5840671" y="5313626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2" name="Picture 1171">
            <a:extLst>
              <a:ext uri="{FF2B5EF4-FFF2-40B4-BE49-F238E27FC236}">
                <a16:creationId xmlns:a16="http://schemas.microsoft.com/office/drawing/2014/main" id="{A1C27AF7-9C20-4AEF-A9DB-25BDF23D9F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6950" y="5577787"/>
            <a:ext cx="192010" cy="86540"/>
          </a:xfrm>
          <a:prstGeom prst="rect">
            <a:avLst/>
          </a:prstGeom>
        </p:spPr>
      </p:pic>
      <p:pic>
        <p:nvPicPr>
          <p:cNvPr id="1173" name="Picture 1172">
            <a:extLst>
              <a:ext uri="{FF2B5EF4-FFF2-40B4-BE49-F238E27FC236}">
                <a16:creationId xmlns:a16="http://schemas.microsoft.com/office/drawing/2014/main" id="{07AFEB46-DA19-4ED1-9502-A2CF4FB3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978" y="5577787"/>
            <a:ext cx="192010" cy="86540"/>
          </a:xfrm>
          <a:prstGeom prst="rect">
            <a:avLst/>
          </a:prstGeom>
        </p:spPr>
      </p:pic>
      <p:pic>
        <p:nvPicPr>
          <p:cNvPr id="1174" name="Picture 1173">
            <a:extLst>
              <a:ext uri="{FF2B5EF4-FFF2-40B4-BE49-F238E27FC236}">
                <a16:creationId xmlns:a16="http://schemas.microsoft.com/office/drawing/2014/main" id="{87146F26-4FFB-4E6A-80D9-4A9D6E48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053" y="5667777"/>
            <a:ext cx="192010" cy="86540"/>
          </a:xfrm>
          <a:prstGeom prst="rect">
            <a:avLst/>
          </a:prstGeom>
        </p:spPr>
      </p:pic>
      <p:pic>
        <p:nvPicPr>
          <p:cNvPr id="1175" name="Picture 1174">
            <a:extLst>
              <a:ext uri="{FF2B5EF4-FFF2-40B4-BE49-F238E27FC236}">
                <a16:creationId xmlns:a16="http://schemas.microsoft.com/office/drawing/2014/main" id="{5F49F744-26E3-49B5-A77D-3B1125CA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4301" y="5577787"/>
            <a:ext cx="192010" cy="86540"/>
          </a:xfrm>
          <a:prstGeom prst="rect">
            <a:avLst/>
          </a:prstGeom>
        </p:spPr>
      </p:pic>
      <p:pic>
        <p:nvPicPr>
          <p:cNvPr id="1176" name="Picture 1175">
            <a:extLst>
              <a:ext uri="{FF2B5EF4-FFF2-40B4-BE49-F238E27FC236}">
                <a16:creationId xmlns:a16="http://schemas.microsoft.com/office/drawing/2014/main" id="{B5B78923-D08A-47CD-9747-0462060A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6321" y="5667777"/>
            <a:ext cx="192010" cy="86540"/>
          </a:xfrm>
          <a:prstGeom prst="rect">
            <a:avLst/>
          </a:prstGeom>
        </p:spPr>
      </p:pic>
      <p:pic>
        <p:nvPicPr>
          <p:cNvPr id="1177" name="Picture 1176">
            <a:extLst>
              <a:ext uri="{FF2B5EF4-FFF2-40B4-BE49-F238E27FC236}">
                <a16:creationId xmlns:a16="http://schemas.microsoft.com/office/drawing/2014/main" id="{F0B62506-861B-4EEB-8CF3-27DE96C7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744" y="5667777"/>
            <a:ext cx="192010" cy="86540"/>
          </a:xfrm>
          <a:prstGeom prst="rect">
            <a:avLst/>
          </a:prstGeom>
        </p:spPr>
      </p:pic>
      <p:pic>
        <p:nvPicPr>
          <p:cNvPr id="1178" name="Picture 1177">
            <a:extLst>
              <a:ext uri="{FF2B5EF4-FFF2-40B4-BE49-F238E27FC236}">
                <a16:creationId xmlns:a16="http://schemas.microsoft.com/office/drawing/2014/main" id="{3A2DA5D0-E48D-4F5F-8842-7C41C355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7475" y="5667777"/>
            <a:ext cx="192010" cy="86540"/>
          </a:xfrm>
          <a:prstGeom prst="rect">
            <a:avLst/>
          </a:prstGeom>
        </p:spPr>
      </p:pic>
      <p:pic>
        <p:nvPicPr>
          <p:cNvPr id="1179" name="Picture 1178">
            <a:extLst>
              <a:ext uri="{FF2B5EF4-FFF2-40B4-BE49-F238E27FC236}">
                <a16:creationId xmlns:a16="http://schemas.microsoft.com/office/drawing/2014/main" id="{0D2D0562-92E2-4F29-9D57-DAB4CA547E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1897" y="5667777"/>
            <a:ext cx="192010" cy="86540"/>
          </a:xfrm>
          <a:prstGeom prst="rect">
            <a:avLst/>
          </a:prstGeom>
        </p:spPr>
      </p:pic>
      <p:pic>
        <p:nvPicPr>
          <p:cNvPr id="1180" name="Picture 1179">
            <a:extLst>
              <a:ext uri="{FF2B5EF4-FFF2-40B4-BE49-F238E27FC236}">
                <a16:creationId xmlns:a16="http://schemas.microsoft.com/office/drawing/2014/main" id="{E8130833-F362-439F-AE5B-E7AB600F03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1653" y="5574590"/>
            <a:ext cx="192010" cy="92932"/>
          </a:xfrm>
          <a:prstGeom prst="rect">
            <a:avLst/>
          </a:prstGeom>
        </p:spPr>
      </p:pic>
      <p:pic>
        <p:nvPicPr>
          <p:cNvPr id="1181" name="Picture 1180">
            <a:extLst>
              <a:ext uri="{FF2B5EF4-FFF2-40B4-BE49-F238E27FC236}">
                <a16:creationId xmlns:a16="http://schemas.microsoft.com/office/drawing/2014/main" id="{89BE5373-B262-479E-A93C-5B27CFFE4F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625" y="5574590"/>
            <a:ext cx="192010" cy="92932"/>
          </a:xfrm>
          <a:prstGeom prst="rect">
            <a:avLst/>
          </a:prstGeom>
        </p:spPr>
      </p:pic>
      <p:sp>
        <p:nvSpPr>
          <p:cNvPr id="1182" name="Rectangle 1181">
            <a:extLst>
              <a:ext uri="{FF2B5EF4-FFF2-40B4-BE49-F238E27FC236}">
                <a16:creationId xmlns:a16="http://schemas.microsoft.com/office/drawing/2014/main" id="{C4894A04-3D65-444F-8E82-9BBB89F17F84}"/>
              </a:ext>
            </a:extLst>
          </p:cNvPr>
          <p:cNvSpPr/>
          <p:nvPr/>
        </p:nvSpPr>
        <p:spPr>
          <a:xfrm>
            <a:off x="5825022" y="5589004"/>
            <a:ext cx="1032412" cy="166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3" name="Picture 1182">
            <a:extLst>
              <a:ext uri="{FF2B5EF4-FFF2-40B4-BE49-F238E27FC236}">
                <a16:creationId xmlns:a16="http://schemas.microsoft.com/office/drawing/2014/main" id="{2F927744-67E0-4477-AB15-D4CB3A49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8037" y="5949519"/>
            <a:ext cx="188435" cy="150059"/>
          </a:xfrm>
          <a:prstGeom prst="rect">
            <a:avLst/>
          </a:prstGeom>
        </p:spPr>
      </p:pic>
      <p:pic>
        <p:nvPicPr>
          <p:cNvPr id="1184" name="Picture 1183">
            <a:extLst>
              <a:ext uri="{FF2B5EF4-FFF2-40B4-BE49-F238E27FC236}">
                <a16:creationId xmlns:a16="http://schemas.microsoft.com/office/drawing/2014/main" id="{BEBF4964-0D2A-4302-B688-1A99AF4E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5483" y="5947107"/>
            <a:ext cx="188435" cy="150059"/>
          </a:xfrm>
          <a:prstGeom prst="rect">
            <a:avLst/>
          </a:prstGeom>
        </p:spPr>
      </p:pic>
      <p:pic>
        <p:nvPicPr>
          <p:cNvPr id="1185" name="Picture 1184">
            <a:extLst>
              <a:ext uri="{FF2B5EF4-FFF2-40B4-BE49-F238E27FC236}">
                <a16:creationId xmlns:a16="http://schemas.microsoft.com/office/drawing/2014/main" id="{B95EF408-C166-420A-BDB5-2244509155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999" y="5795971"/>
            <a:ext cx="188435" cy="150059"/>
          </a:xfrm>
          <a:prstGeom prst="rect">
            <a:avLst/>
          </a:prstGeom>
        </p:spPr>
      </p:pic>
      <p:pic>
        <p:nvPicPr>
          <p:cNvPr id="1186" name="Picture 1185">
            <a:extLst>
              <a:ext uri="{FF2B5EF4-FFF2-40B4-BE49-F238E27FC236}">
                <a16:creationId xmlns:a16="http://schemas.microsoft.com/office/drawing/2014/main" id="{A1CC0290-A663-46EE-AC0A-D13B8234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5852" y="5795971"/>
            <a:ext cx="188435" cy="150059"/>
          </a:xfrm>
          <a:prstGeom prst="rect">
            <a:avLst/>
          </a:prstGeom>
        </p:spPr>
      </p:pic>
      <p:pic>
        <p:nvPicPr>
          <p:cNvPr id="1187" name="Picture 1186">
            <a:extLst>
              <a:ext uri="{FF2B5EF4-FFF2-40B4-BE49-F238E27FC236}">
                <a16:creationId xmlns:a16="http://schemas.microsoft.com/office/drawing/2014/main" id="{F6E6A55C-6E95-435B-8165-C68F00DE94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5036" y="5944972"/>
            <a:ext cx="188435" cy="150059"/>
          </a:xfrm>
          <a:prstGeom prst="rect">
            <a:avLst/>
          </a:prstGeom>
        </p:spPr>
      </p:pic>
      <p:pic>
        <p:nvPicPr>
          <p:cNvPr id="1188" name="Picture 1187">
            <a:extLst>
              <a:ext uri="{FF2B5EF4-FFF2-40B4-BE49-F238E27FC236}">
                <a16:creationId xmlns:a16="http://schemas.microsoft.com/office/drawing/2014/main" id="{704A5210-1C95-4C45-A889-627CA435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9657" y="5952552"/>
            <a:ext cx="188435" cy="150059"/>
          </a:xfrm>
          <a:prstGeom prst="rect">
            <a:avLst/>
          </a:prstGeom>
        </p:spPr>
      </p:pic>
      <p:pic>
        <p:nvPicPr>
          <p:cNvPr id="1189" name="Picture 1188">
            <a:extLst>
              <a:ext uri="{FF2B5EF4-FFF2-40B4-BE49-F238E27FC236}">
                <a16:creationId xmlns:a16="http://schemas.microsoft.com/office/drawing/2014/main" id="{15402738-8448-4C20-9D44-AE5BB5FC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6749" y="5795971"/>
            <a:ext cx="188435" cy="150059"/>
          </a:xfrm>
          <a:prstGeom prst="rect">
            <a:avLst/>
          </a:prstGeom>
        </p:spPr>
      </p:pic>
      <p:pic>
        <p:nvPicPr>
          <p:cNvPr id="1190" name="Picture 1189">
            <a:extLst>
              <a:ext uri="{FF2B5EF4-FFF2-40B4-BE49-F238E27FC236}">
                <a16:creationId xmlns:a16="http://schemas.microsoft.com/office/drawing/2014/main" id="{A2A6085E-BE27-43FF-8754-51E97AA1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301" y="5795971"/>
            <a:ext cx="188435" cy="150059"/>
          </a:xfrm>
          <a:prstGeom prst="rect">
            <a:avLst/>
          </a:prstGeom>
        </p:spPr>
      </p:pic>
      <p:pic>
        <p:nvPicPr>
          <p:cNvPr id="1191" name="Picture 1190">
            <a:extLst>
              <a:ext uri="{FF2B5EF4-FFF2-40B4-BE49-F238E27FC236}">
                <a16:creationId xmlns:a16="http://schemas.microsoft.com/office/drawing/2014/main" id="{446BA248-87FA-4E0C-B780-506F768C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6041" y="5956250"/>
            <a:ext cx="188435" cy="150059"/>
          </a:xfrm>
          <a:prstGeom prst="rect">
            <a:avLst/>
          </a:prstGeom>
        </p:spPr>
      </p:pic>
      <p:pic>
        <p:nvPicPr>
          <p:cNvPr id="1192" name="Picture 1191">
            <a:extLst>
              <a:ext uri="{FF2B5EF4-FFF2-40B4-BE49-F238E27FC236}">
                <a16:creationId xmlns:a16="http://schemas.microsoft.com/office/drawing/2014/main" id="{7144F12D-383E-45AB-A458-264947E0A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197" y="5790431"/>
            <a:ext cx="188435" cy="161142"/>
          </a:xfrm>
          <a:prstGeom prst="rect">
            <a:avLst/>
          </a:prstGeom>
        </p:spPr>
      </p:pic>
      <p:sp>
        <p:nvSpPr>
          <p:cNvPr id="1193" name="Rectangle 1192">
            <a:extLst>
              <a:ext uri="{FF2B5EF4-FFF2-40B4-BE49-F238E27FC236}">
                <a16:creationId xmlns:a16="http://schemas.microsoft.com/office/drawing/2014/main" id="{D35D7976-12FA-4045-B8E9-164B93660A80}"/>
              </a:ext>
            </a:extLst>
          </p:cNvPr>
          <p:cNvSpPr/>
          <p:nvPr/>
        </p:nvSpPr>
        <p:spPr>
          <a:xfrm>
            <a:off x="5825021" y="5827972"/>
            <a:ext cx="103241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4" name="Picture 1193">
            <a:extLst>
              <a:ext uri="{FF2B5EF4-FFF2-40B4-BE49-F238E27FC236}">
                <a16:creationId xmlns:a16="http://schemas.microsoft.com/office/drawing/2014/main" id="{9C9EBB0F-407D-4C3E-97EC-CDD311A1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3225" y="6205471"/>
            <a:ext cx="191468" cy="108891"/>
          </a:xfrm>
          <a:prstGeom prst="rect">
            <a:avLst/>
          </a:prstGeom>
        </p:spPr>
      </p:pic>
      <p:pic>
        <p:nvPicPr>
          <p:cNvPr id="1195" name="Picture 1194">
            <a:extLst>
              <a:ext uri="{FF2B5EF4-FFF2-40B4-BE49-F238E27FC236}">
                <a16:creationId xmlns:a16="http://schemas.microsoft.com/office/drawing/2014/main" id="{C39ABB8B-1C57-46C0-9AE4-219E5DD43B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8511" y="6214752"/>
            <a:ext cx="191468" cy="90331"/>
          </a:xfrm>
          <a:prstGeom prst="rect">
            <a:avLst/>
          </a:prstGeom>
        </p:spPr>
      </p:pic>
      <p:pic>
        <p:nvPicPr>
          <p:cNvPr id="1196" name="Picture 1195">
            <a:extLst>
              <a:ext uri="{FF2B5EF4-FFF2-40B4-BE49-F238E27FC236}">
                <a16:creationId xmlns:a16="http://schemas.microsoft.com/office/drawing/2014/main" id="{5EFDA46A-1825-4F90-B458-7E382710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0867" y="6205471"/>
            <a:ext cx="191468" cy="108891"/>
          </a:xfrm>
          <a:prstGeom prst="rect">
            <a:avLst/>
          </a:prstGeom>
        </p:spPr>
      </p:pic>
      <p:pic>
        <p:nvPicPr>
          <p:cNvPr id="1197" name="Picture 1196">
            <a:extLst>
              <a:ext uri="{FF2B5EF4-FFF2-40B4-BE49-F238E27FC236}">
                <a16:creationId xmlns:a16="http://schemas.microsoft.com/office/drawing/2014/main" id="{97E1C198-0F85-4D73-8D23-BDCEE6E0AC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5584" y="6205471"/>
            <a:ext cx="191468" cy="108891"/>
          </a:xfrm>
          <a:prstGeom prst="rect">
            <a:avLst/>
          </a:prstGeom>
        </p:spPr>
      </p:pic>
      <p:pic>
        <p:nvPicPr>
          <p:cNvPr id="1198" name="Picture 1197">
            <a:extLst>
              <a:ext uri="{FF2B5EF4-FFF2-40B4-BE49-F238E27FC236}">
                <a16:creationId xmlns:a16="http://schemas.microsoft.com/office/drawing/2014/main" id="{5C5DD9E9-C7BC-4636-9713-759BCF98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7942" y="6205471"/>
            <a:ext cx="191468" cy="108891"/>
          </a:xfrm>
          <a:prstGeom prst="rect">
            <a:avLst/>
          </a:prstGeom>
        </p:spPr>
      </p:pic>
      <p:pic>
        <p:nvPicPr>
          <p:cNvPr id="1199" name="Picture 1198">
            <a:extLst>
              <a:ext uri="{FF2B5EF4-FFF2-40B4-BE49-F238E27FC236}">
                <a16:creationId xmlns:a16="http://schemas.microsoft.com/office/drawing/2014/main" id="{216D6C71-1E39-41B8-A880-71E817BBF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9905" y="6125856"/>
            <a:ext cx="191468" cy="90331"/>
          </a:xfrm>
          <a:prstGeom prst="rect">
            <a:avLst/>
          </a:prstGeom>
        </p:spPr>
      </p:pic>
      <p:pic>
        <p:nvPicPr>
          <p:cNvPr id="1200" name="Picture 1199">
            <a:extLst>
              <a:ext uri="{FF2B5EF4-FFF2-40B4-BE49-F238E27FC236}">
                <a16:creationId xmlns:a16="http://schemas.microsoft.com/office/drawing/2014/main" id="{BCFC921F-CA51-4EDE-9E23-F1FAA859DA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820" y="6116575"/>
            <a:ext cx="191468" cy="108891"/>
          </a:xfrm>
          <a:prstGeom prst="rect">
            <a:avLst/>
          </a:prstGeom>
        </p:spPr>
      </p:pic>
      <p:pic>
        <p:nvPicPr>
          <p:cNvPr id="1201" name="Picture 1200">
            <a:extLst>
              <a:ext uri="{FF2B5EF4-FFF2-40B4-BE49-F238E27FC236}">
                <a16:creationId xmlns:a16="http://schemas.microsoft.com/office/drawing/2014/main" id="{7A2D8317-CE7A-4856-8052-04EB791589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2987" y="6116575"/>
            <a:ext cx="191468" cy="108891"/>
          </a:xfrm>
          <a:prstGeom prst="rect">
            <a:avLst/>
          </a:prstGeom>
        </p:spPr>
      </p:pic>
      <p:pic>
        <p:nvPicPr>
          <p:cNvPr id="1202" name="Picture 1201">
            <a:extLst>
              <a:ext uri="{FF2B5EF4-FFF2-40B4-BE49-F238E27FC236}">
                <a16:creationId xmlns:a16="http://schemas.microsoft.com/office/drawing/2014/main" id="{74607F68-C666-46E6-BA3E-40BD184C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4854" y="6125856"/>
            <a:ext cx="191468" cy="90331"/>
          </a:xfrm>
          <a:prstGeom prst="rect">
            <a:avLst/>
          </a:prstGeom>
        </p:spPr>
      </p:pic>
      <p:pic>
        <p:nvPicPr>
          <p:cNvPr id="1203" name="Picture 1202">
            <a:extLst>
              <a:ext uri="{FF2B5EF4-FFF2-40B4-BE49-F238E27FC236}">
                <a16:creationId xmlns:a16="http://schemas.microsoft.com/office/drawing/2014/main" id="{441DA8A7-386F-422D-BA2B-A3A7E4CE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965" y="6119368"/>
            <a:ext cx="191468" cy="108891"/>
          </a:xfrm>
          <a:prstGeom prst="rect">
            <a:avLst/>
          </a:prstGeom>
        </p:spPr>
      </p:pic>
      <p:sp>
        <p:nvSpPr>
          <p:cNvPr id="1204" name="Rectangle 1203">
            <a:extLst>
              <a:ext uri="{FF2B5EF4-FFF2-40B4-BE49-F238E27FC236}">
                <a16:creationId xmlns:a16="http://schemas.microsoft.com/office/drawing/2014/main" id="{F07345B5-D40D-45AA-A503-518375000FF8}"/>
              </a:ext>
            </a:extLst>
          </p:cNvPr>
          <p:cNvSpPr/>
          <p:nvPr/>
        </p:nvSpPr>
        <p:spPr>
          <a:xfrm>
            <a:off x="5825022" y="6133216"/>
            <a:ext cx="1029502" cy="22562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>
            <a:extLst>
              <a:ext uri="{FF2B5EF4-FFF2-40B4-BE49-F238E27FC236}">
                <a16:creationId xmlns:a16="http://schemas.microsoft.com/office/drawing/2014/main" id="{9D2DC962-48BB-400E-9291-D210A32AD75B}"/>
              </a:ext>
            </a:extLst>
          </p:cNvPr>
          <p:cNvSpPr/>
          <p:nvPr/>
        </p:nvSpPr>
        <p:spPr>
          <a:xfrm>
            <a:off x="5768124" y="486644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Rectangle 1205">
            <a:extLst>
              <a:ext uri="{FF2B5EF4-FFF2-40B4-BE49-F238E27FC236}">
                <a16:creationId xmlns:a16="http://schemas.microsoft.com/office/drawing/2014/main" id="{EE044BEB-F18B-4C1D-9FF7-A8A09D2D0651}"/>
              </a:ext>
            </a:extLst>
          </p:cNvPr>
          <p:cNvSpPr/>
          <p:nvPr/>
        </p:nvSpPr>
        <p:spPr>
          <a:xfrm>
            <a:off x="5758111" y="3596626"/>
            <a:ext cx="1187240" cy="284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F0C3FD-BCB1-4362-8AE7-56CC0E537D18}"/>
              </a:ext>
            </a:extLst>
          </p:cNvPr>
          <p:cNvGrpSpPr/>
          <p:nvPr/>
        </p:nvGrpSpPr>
        <p:grpSpPr>
          <a:xfrm>
            <a:off x="7217218" y="3673423"/>
            <a:ext cx="3521177" cy="2841470"/>
            <a:chOff x="7217218" y="3673423"/>
            <a:chExt cx="3521177" cy="284147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D7F3BE-FA52-4471-8441-F8CFE5E65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27156" y="5077494"/>
              <a:ext cx="153119" cy="5678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CE5E7FA-1F10-457E-A30D-9F420CCC9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37272" y="5134422"/>
              <a:ext cx="153119" cy="5678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18E2884-4BF4-4E20-8F3F-95A045035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05848" y="5135712"/>
              <a:ext cx="153119" cy="5678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F53ACAB-F738-4B9F-AFC4-60D21ABE2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5366" y="5135712"/>
              <a:ext cx="153119" cy="5678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6423573-61AA-455C-A1D9-DC65ECA49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46341" y="5077494"/>
              <a:ext cx="153119" cy="56784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75368D0-7E1A-4A93-B11A-D6CAF0E0A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69021" y="5135712"/>
              <a:ext cx="153119" cy="56784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79D37E3A-AB6B-4F55-ADB4-BAE728F64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1771" y="5077494"/>
              <a:ext cx="153119" cy="56784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A5399ADA-9DD2-405F-AB41-5D690CD4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7970" y="5077494"/>
              <a:ext cx="153119" cy="56784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6C7C5EB-88AD-4AEE-9374-68A7EF93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5300" y="5077494"/>
              <a:ext cx="153119" cy="56784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48D2D5F-D02E-4AB2-94A7-45475502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2193" y="5135712"/>
              <a:ext cx="153119" cy="56784"/>
            </a:xfrm>
            <a:prstGeom prst="rect">
              <a:avLst/>
            </a:prstGeom>
          </p:spPr>
        </p:pic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5F8962A-FA8E-4120-BF9C-BB387E4B33C0}"/>
                </a:ext>
              </a:extLst>
            </p:cNvPr>
            <p:cNvSpPr/>
            <p:nvPr/>
          </p:nvSpPr>
          <p:spPr>
            <a:xfrm>
              <a:off x="8594947" y="5077636"/>
              <a:ext cx="823304" cy="1089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4E6D349-84EA-4B84-AE78-EAF20E49C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0577" y="5291272"/>
              <a:ext cx="153206" cy="5019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52AF323-B603-4A84-B19B-673AE76CB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57476" y="5231685"/>
              <a:ext cx="153206" cy="5646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88CEE55-A969-4B21-84B1-6A20A0F3C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75188" y="5288135"/>
              <a:ext cx="153206" cy="5646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80DEE13-95AF-49EE-8A28-19262843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1684" y="5231685"/>
              <a:ext cx="153206" cy="5646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8C99315-3E41-4D18-8551-6820A553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1355" y="5288135"/>
              <a:ext cx="153206" cy="5646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8155471-9CE7-4E82-80B4-59A8242D2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5966" y="5288135"/>
              <a:ext cx="153206" cy="5646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91F690C-6367-4CE9-BD17-4064B76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74747" y="5231685"/>
              <a:ext cx="153206" cy="564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A5506AB-7304-40E3-B914-37AA0191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19799" y="5288135"/>
              <a:ext cx="153206" cy="5646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5D910D6-6081-45DF-AAA7-19F19B72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8841" y="5229600"/>
              <a:ext cx="153206" cy="60638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F7D0812C-84FC-49BE-A6C8-FA025BAF0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6112" y="5231685"/>
              <a:ext cx="153206" cy="56467"/>
            </a:xfrm>
            <a:prstGeom prst="rect">
              <a:avLst/>
            </a:prstGeom>
          </p:spPr>
        </p:pic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7D708676-40A3-409D-8ED4-1F679C583271}"/>
                </a:ext>
              </a:extLst>
            </p:cNvPr>
            <p:cNvSpPr/>
            <p:nvPr/>
          </p:nvSpPr>
          <p:spPr>
            <a:xfrm>
              <a:off x="8594947" y="5234181"/>
              <a:ext cx="823773" cy="10837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37A6A3B-EE5F-44DF-884E-9D8780A4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70180" y="5382521"/>
              <a:ext cx="149689" cy="8071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1895770-917B-4A74-972B-245DEA192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65160" y="5386648"/>
              <a:ext cx="149689" cy="7245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C361F9-B492-47DD-A130-516F5003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5201" y="5382521"/>
              <a:ext cx="149689" cy="807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C818C4D-3957-4528-A893-90ECD68A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6761" y="5461995"/>
              <a:ext cx="149689" cy="8071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464FB7E-7A9E-4308-A184-2ED4B140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22691" y="5382521"/>
              <a:ext cx="149689" cy="8071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1FC26A3-AD13-4BE5-B62F-7A5C26D1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6920" y="5461995"/>
              <a:ext cx="149689" cy="807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261365E-30A5-4D1C-AB9D-22E28B3A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17670" y="5382521"/>
              <a:ext cx="149689" cy="80714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2D3B96A-6AEE-46E2-9766-196BF7F81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7077" y="5461995"/>
              <a:ext cx="149689" cy="80714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00E516C6-7513-4D91-9556-E2B40114D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6445" y="5461995"/>
              <a:ext cx="149689" cy="80714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D1B0AB3A-49C6-4CE1-B019-07E3C6749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6604" y="5461995"/>
              <a:ext cx="149689" cy="80714"/>
            </a:xfrm>
            <a:prstGeom prst="rect">
              <a:avLst/>
            </a:prstGeom>
          </p:spPr>
        </p:pic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9391DC1-3A9C-4351-865E-0231695A7562}"/>
                </a:ext>
              </a:extLst>
            </p:cNvPr>
            <p:cNvSpPr/>
            <p:nvPr/>
          </p:nvSpPr>
          <p:spPr>
            <a:xfrm>
              <a:off x="8594947" y="5381705"/>
              <a:ext cx="804856" cy="1549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8A094BB-C356-44A2-8AF8-FBF2F354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4944" y="5652148"/>
              <a:ext cx="151342" cy="8109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A581F63-29F0-4FBB-BFEB-345F7ABA3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4248" y="5581564"/>
              <a:ext cx="151342" cy="8109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956DBFC-80ED-423F-82AF-447A4FB12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64598" y="5581564"/>
              <a:ext cx="151342" cy="8109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C27D17C-86AD-4D1E-968D-C3A41AB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3898" y="5581564"/>
              <a:ext cx="151342" cy="81091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768BA287-A453-4267-9532-02D57400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29084" y="5656665"/>
              <a:ext cx="151342" cy="81091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BAAE4E1-B14D-4559-8F6A-E2C0F6ADE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74679" y="5652148"/>
              <a:ext cx="151342" cy="81091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7AB3988-AF8A-466B-BC59-1BC88C189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3548" y="5581564"/>
              <a:ext cx="151342" cy="81091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AB600813-2B31-4232-B54A-1696F9F0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0872" y="5659725"/>
              <a:ext cx="151342" cy="8109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FE669A24-B6D5-49A3-8BDE-814ED2FFC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8166" y="5652148"/>
              <a:ext cx="151342" cy="8109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1D586BC9-454E-4901-8892-42E1A68A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94947" y="5581564"/>
              <a:ext cx="151342" cy="81091"/>
            </a:xfrm>
            <a:prstGeom prst="rect">
              <a:avLst/>
            </a:prstGeom>
          </p:spPr>
        </p:pic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232C078-6D7C-4B82-BDAE-2FECF430295D}"/>
                </a:ext>
              </a:extLst>
            </p:cNvPr>
            <p:cNvSpPr/>
            <p:nvPr/>
          </p:nvSpPr>
          <p:spPr>
            <a:xfrm>
              <a:off x="8605047" y="5579812"/>
              <a:ext cx="813747" cy="1556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6B11380-8CD0-4311-85B1-DAC768C9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2461" y="5777919"/>
              <a:ext cx="154354" cy="81091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DE5385C-D278-49AD-AE45-DC0D4E36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4537" y="5777919"/>
              <a:ext cx="154354" cy="81091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09DEC49-AC7D-4CDE-8D59-F7EE894AA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28309" y="5777919"/>
              <a:ext cx="154354" cy="81091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A416BFBF-4BD1-49B0-92AE-BDF06CF8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10492" y="5856844"/>
              <a:ext cx="154354" cy="810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0FD7D123-5A12-4917-B5B8-FC887E88A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6612" y="5777919"/>
              <a:ext cx="154354" cy="81091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40256BAF-3E96-47D8-9A6C-F0BF706F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0447" y="5863755"/>
              <a:ext cx="154354" cy="67269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ADA6EBDC-7B18-463F-BE28-8CDB8FBBB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0536" y="5856844"/>
              <a:ext cx="154354" cy="81091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E968F118-E182-44A2-86B8-CC5E2EFC9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0385" y="5777919"/>
              <a:ext cx="154354" cy="81091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D4C2E4BE-1089-404F-8940-1204EAFE9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0403" y="5856844"/>
              <a:ext cx="154354" cy="81091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74E3E880-31A5-4B0F-9484-6F5847517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0359" y="5856844"/>
              <a:ext cx="154354" cy="81091"/>
            </a:xfrm>
            <a:prstGeom prst="rect">
              <a:avLst/>
            </a:prstGeom>
          </p:spPr>
        </p:pic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3A290B9-D4E5-4D99-AFEF-2EA597906D32}"/>
                </a:ext>
              </a:extLst>
            </p:cNvPr>
            <p:cNvSpPr/>
            <p:nvPr/>
          </p:nvSpPr>
          <p:spPr>
            <a:xfrm>
              <a:off x="8594947" y="5783291"/>
              <a:ext cx="829943" cy="1556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7E62392-B5B5-43DA-B1DB-8A6628CB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46405" y="6050804"/>
              <a:ext cx="154354" cy="8389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01A13B87-EB4B-4F91-88D7-89A74F48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0821" y="6055094"/>
              <a:ext cx="154354" cy="7531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181CAB1-3C82-4E63-A056-C61C0D1E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5238" y="6050804"/>
              <a:ext cx="154354" cy="8389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4554AB53-3B58-443E-ABA2-FA725674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989" y="6050804"/>
              <a:ext cx="154354" cy="8389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BD2C4B59-DC9F-48D3-BD62-17F49FB9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37573" y="6050804"/>
              <a:ext cx="154354" cy="8389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60F6C03-CDC5-47C3-A3AA-BE34F620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51877" y="5977294"/>
              <a:ext cx="154354" cy="8389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09D7248-2BC4-4174-BE2C-8C2B4990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55614" y="5981955"/>
              <a:ext cx="154354" cy="74569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7C615724-FC4D-4305-9CEB-C7760CDE8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0009" y="5977294"/>
              <a:ext cx="154354" cy="83890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B50B326A-05A4-4099-8503-3E6C89F4A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48141" y="5977294"/>
              <a:ext cx="154354" cy="83890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DFB60D79-3DB5-447A-8075-83A4D85B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03745" y="5977294"/>
              <a:ext cx="154354" cy="83890"/>
            </a:xfrm>
            <a:prstGeom prst="rect">
              <a:avLst/>
            </a:prstGeom>
          </p:spPr>
        </p:pic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564E694-DF97-4329-8F45-ECFB1DFDF8A5}"/>
                </a:ext>
              </a:extLst>
            </p:cNvPr>
            <p:cNvSpPr/>
            <p:nvPr/>
          </p:nvSpPr>
          <p:spPr>
            <a:xfrm>
              <a:off x="8594947" y="5976025"/>
              <a:ext cx="829943" cy="1610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FE6179E-D8CE-4CA2-98AF-6E47F01F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7033" y="6178647"/>
              <a:ext cx="154354" cy="7224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C31C993-7CE1-4DD7-95B0-94AC8949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8567" y="6174131"/>
              <a:ext cx="154354" cy="8127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006B24E9-10C6-4B39-B256-3BE66B82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2800" y="6174131"/>
              <a:ext cx="154354" cy="81277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A4664EF-B859-423B-AF98-B1FBB9A4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87072" y="6247939"/>
              <a:ext cx="154354" cy="8127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0BAD740A-3E0B-47CA-A70A-B69BB9FC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5498" y="6176393"/>
              <a:ext cx="154354" cy="8127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0E5F6D1-FAB1-40F9-A5C2-45F20D24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265" y="6174131"/>
              <a:ext cx="154354" cy="8127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4651080A-6736-411E-B0C8-D0CEC69D9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1927" y="6247939"/>
              <a:ext cx="154354" cy="8127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4DA4512-FAFB-45FC-9339-1522F8F3D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4354" y="6247939"/>
              <a:ext cx="154354" cy="81277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B629718D-F177-474A-9A73-3B1EE8DE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34644" y="6247939"/>
              <a:ext cx="154354" cy="81277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0800659-9DA6-43A5-B8FF-0CAE9FD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39499" y="6247939"/>
              <a:ext cx="154354" cy="81277"/>
            </a:xfrm>
            <a:prstGeom prst="rect">
              <a:avLst/>
            </a:prstGeom>
          </p:spPr>
        </p:pic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810257B-0247-4FDA-8A45-05B70D0F7E96}"/>
                </a:ext>
              </a:extLst>
            </p:cNvPr>
            <p:cNvSpPr/>
            <p:nvPr/>
          </p:nvSpPr>
          <p:spPr>
            <a:xfrm>
              <a:off x="8594947" y="6179147"/>
              <a:ext cx="829943" cy="1559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9776CB8-EE36-4EF7-8C66-723B31682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16769" y="6159797"/>
              <a:ext cx="204853" cy="202769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1D069926-D293-4C63-B659-CAC920947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05148" y="6177078"/>
              <a:ext cx="204853" cy="168206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6CC728E6-BF7D-429A-A619-AA9AC60D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64836" y="6159797"/>
              <a:ext cx="204853" cy="202769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D268FAB6-86B6-4B81-83DC-2A40694A4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260958" y="6177078"/>
              <a:ext cx="204853" cy="168206"/>
            </a:xfrm>
            <a:prstGeom prst="rect">
              <a:avLst/>
            </a:prstGeom>
          </p:spPr>
        </p:pic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42AA9F20-7C8C-44B8-BFCD-C93B6D1AA000}"/>
                </a:ext>
              </a:extLst>
            </p:cNvPr>
            <p:cNvSpPr/>
            <p:nvPr/>
          </p:nvSpPr>
          <p:spPr>
            <a:xfrm>
              <a:off x="9636926" y="6043778"/>
              <a:ext cx="1101469" cy="38915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89A59CAB-A945-457A-AF89-BA9E8C3715AC}"/>
                </a:ext>
              </a:extLst>
            </p:cNvPr>
            <p:cNvSpPr/>
            <p:nvPr/>
          </p:nvSpPr>
          <p:spPr>
            <a:xfrm>
              <a:off x="8484436" y="4977433"/>
              <a:ext cx="1026933" cy="15135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7" name="Picture 1206">
              <a:extLst>
                <a:ext uri="{FF2B5EF4-FFF2-40B4-BE49-F238E27FC236}">
                  <a16:creationId xmlns:a16="http://schemas.microsoft.com/office/drawing/2014/main" id="{1DB13C02-722E-4DA9-958B-A7F4C595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3566" y="3826549"/>
              <a:ext cx="170840" cy="110267"/>
            </a:xfrm>
            <a:prstGeom prst="rect">
              <a:avLst/>
            </a:prstGeom>
          </p:spPr>
        </p:pic>
        <p:pic>
          <p:nvPicPr>
            <p:cNvPr id="1208" name="Picture 1207">
              <a:extLst>
                <a:ext uri="{FF2B5EF4-FFF2-40B4-BE49-F238E27FC236}">
                  <a16:creationId xmlns:a16="http://schemas.microsoft.com/office/drawing/2014/main" id="{2F7E6A33-E281-4684-A4F4-1C4159D2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4728" y="3838243"/>
              <a:ext cx="170840" cy="98015"/>
            </a:xfrm>
            <a:prstGeom prst="rect">
              <a:avLst/>
            </a:prstGeom>
          </p:spPr>
        </p:pic>
        <p:pic>
          <p:nvPicPr>
            <p:cNvPr id="1209" name="Picture 1208">
              <a:extLst>
                <a:ext uri="{FF2B5EF4-FFF2-40B4-BE49-F238E27FC236}">
                  <a16:creationId xmlns:a16="http://schemas.microsoft.com/office/drawing/2014/main" id="{F9395D69-A008-463C-B124-BB7053626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3941" y="3909524"/>
              <a:ext cx="170840" cy="110267"/>
            </a:xfrm>
            <a:prstGeom prst="rect">
              <a:avLst/>
            </a:prstGeom>
          </p:spPr>
        </p:pic>
        <p:pic>
          <p:nvPicPr>
            <p:cNvPr id="1210" name="Picture 1209">
              <a:extLst>
                <a:ext uri="{FF2B5EF4-FFF2-40B4-BE49-F238E27FC236}">
                  <a16:creationId xmlns:a16="http://schemas.microsoft.com/office/drawing/2014/main" id="{AA9E6080-9976-4F7B-9C75-69E5BD189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6126" y="3913705"/>
              <a:ext cx="170840" cy="110267"/>
            </a:xfrm>
            <a:prstGeom prst="rect">
              <a:avLst/>
            </a:prstGeom>
          </p:spPr>
        </p:pic>
        <p:pic>
          <p:nvPicPr>
            <p:cNvPr id="1211" name="Picture 1210">
              <a:extLst>
                <a:ext uri="{FF2B5EF4-FFF2-40B4-BE49-F238E27FC236}">
                  <a16:creationId xmlns:a16="http://schemas.microsoft.com/office/drawing/2014/main" id="{D945EA0B-FF19-46C0-B1F8-4124B26AC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1395" y="3921221"/>
              <a:ext cx="170840" cy="110267"/>
            </a:xfrm>
            <a:prstGeom prst="rect">
              <a:avLst/>
            </a:prstGeom>
          </p:spPr>
        </p:pic>
        <p:pic>
          <p:nvPicPr>
            <p:cNvPr id="1212" name="Picture 1211">
              <a:extLst>
                <a:ext uri="{FF2B5EF4-FFF2-40B4-BE49-F238E27FC236}">
                  <a16:creationId xmlns:a16="http://schemas.microsoft.com/office/drawing/2014/main" id="{CC1A8D40-AF1A-4DD7-AD65-9B1F94714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6245" y="3830519"/>
              <a:ext cx="170840" cy="110267"/>
            </a:xfrm>
            <a:prstGeom prst="rect">
              <a:avLst/>
            </a:prstGeom>
          </p:spPr>
        </p:pic>
        <p:pic>
          <p:nvPicPr>
            <p:cNvPr id="1213" name="Picture 1212">
              <a:extLst>
                <a:ext uri="{FF2B5EF4-FFF2-40B4-BE49-F238E27FC236}">
                  <a16:creationId xmlns:a16="http://schemas.microsoft.com/office/drawing/2014/main" id="{DA3E7BC8-2C4C-453F-8750-6A2A0441B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9797" y="3827662"/>
              <a:ext cx="170840" cy="110267"/>
            </a:xfrm>
            <a:prstGeom prst="rect">
              <a:avLst/>
            </a:prstGeom>
          </p:spPr>
        </p:pic>
        <p:pic>
          <p:nvPicPr>
            <p:cNvPr id="1214" name="Picture 1213">
              <a:extLst>
                <a:ext uri="{FF2B5EF4-FFF2-40B4-BE49-F238E27FC236}">
                  <a16:creationId xmlns:a16="http://schemas.microsoft.com/office/drawing/2014/main" id="{7404F3FE-5953-4138-8D60-A46C0FE73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0209" y="3818748"/>
              <a:ext cx="170840" cy="110267"/>
            </a:xfrm>
            <a:prstGeom prst="rect">
              <a:avLst/>
            </a:prstGeom>
          </p:spPr>
        </p:pic>
        <p:sp>
          <p:nvSpPr>
            <p:cNvPr id="1215" name="hameem">
              <a:extLst>
                <a:ext uri="{FF2B5EF4-FFF2-40B4-BE49-F238E27FC236}">
                  <a16:creationId xmlns:a16="http://schemas.microsoft.com/office/drawing/2014/main" id="{EFEC3C5E-79B0-4224-9A62-F733DC401FD5}"/>
                </a:ext>
              </a:extLst>
            </p:cNvPr>
            <p:cNvSpPr/>
            <p:nvPr/>
          </p:nvSpPr>
          <p:spPr>
            <a:xfrm>
              <a:off x="7350342" y="3818193"/>
              <a:ext cx="918584" cy="2116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6" name="Picture 1215">
              <a:extLst>
                <a:ext uri="{FF2B5EF4-FFF2-40B4-BE49-F238E27FC236}">
                  <a16:creationId xmlns:a16="http://schemas.microsoft.com/office/drawing/2014/main" id="{8C7D5170-47A7-4BAC-9643-A9CF99A9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8627" y="3920175"/>
              <a:ext cx="170840" cy="98989"/>
            </a:xfrm>
            <a:prstGeom prst="rect">
              <a:avLst/>
            </a:prstGeom>
          </p:spPr>
        </p:pic>
        <p:pic>
          <p:nvPicPr>
            <p:cNvPr id="1217" name="Picture 1216">
              <a:extLst>
                <a:ext uri="{FF2B5EF4-FFF2-40B4-BE49-F238E27FC236}">
                  <a16:creationId xmlns:a16="http://schemas.microsoft.com/office/drawing/2014/main" id="{07B059CD-12AD-434C-B8FA-0BD483992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6774" y="3922962"/>
              <a:ext cx="170840" cy="98989"/>
            </a:xfrm>
            <a:prstGeom prst="rect">
              <a:avLst/>
            </a:prstGeom>
          </p:spPr>
        </p:pic>
        <p:pic>
          <p:nvPicPr>
            <p:cNvPr id="1218" name="Picture 1217">
              <a:extLst>
                <a:ext uri="{FF2B5EF4-FFF2-40B4-BE49-F238E27FC236}">
                  <a16:creationId xmlns:a16="http://schemas.microsoft.com/office/drawing/2014/main" id="{F44F3666-DBD6-4BA5-B0AE-3FF3CDAC3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60078" y="4076743"/>
              <a:ext cx="169732" cy="136096"/>
            </a:xfrm>
            <a:prstGeom prst="rect">
              <a:avLst/>
            </a:prstGeom>
          </p:spPr>
        </p:pic>
        <p:pic>
          <p:nvPicPr>
            <p:cNvPr id="1219" name="Picture 1218">
              <a:extLst>
                <a:ext uri="{FF2B5EF4-FFF2-40B4-BE49-F238E27FC236}">
                  <a16:creationId xmlns:a16="http://schemas.microsoft.com/office/drawing/2014/main" id="{B3B52486-DB01-4226-84BF-161B9BB8E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9365" y="4078885"/>
              <a:ext cx="169732" cy="136096"/>
            </a:xfrm>
            <a:prstGeom prst="rect">
              <a:avLst/>
            </a:prstGeom>
          </p:spPr>
        </p:pic>
        <p:pic>
          <p:nvPicPr>
            <p:cNvPr id="1220" name="Picture 1219">
              <a:extLst>
                <a:ext uri="{FF2B5EF4-FFF2-40B4-BE49-F238E27FC236}">
                  <a16:creationId xmlns:a16="http://schemas.microsoft.com/office/drawing/2014/main" id="{47A92391-3F3A-4DFD-932B-9B244A392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71467" y="4206392"/>
              <a:ext cx="169732" cy="136096"/>
            </a:xfrm>
            <a:prstGeom prst="rect">
              <a:avLst/>
            </a:prstGeom>
          </p:spPr>
        </p:pic>
        <p:pic>
          <p:nvPicPr>
            <p:cNvPr id="1221" name="Picture 1220">
              <a:extLst>
                <a:ext uri="{FF2B5EF4-FFF2-40B4-BE49-F238E27FC236}">
                  <a16:creationId xmlns:a16="http://schemas.microsoft.com/office/drawing/2014/main" id="{31110E05-71A2-4855-BD1E-067D0A18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059" y="4213604"/>
              <a:ext cx="169732" cy="136096"/>
            </a:xfrm>
            <a:prstGeom prst="rect">
              <a:avLst/>
            </a:prstGeom>
          </p:spPr>
        </p:pic>
        <p:pic>
          <p:nvPicPr>
            <p:cNvPr id="1222" name="Picture 1221">
              <a:extLst>
                <a:ext uri="{FF2B5EF4-FFF2-40B4-BE49-F238E27FC236}">
                  <a16:creationId xmlns:a16="http://schemas.microsoft.com/office/drawing/2014/main" id="{3CF14BEA-4D17-48D3-A11C-8739D10B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59897" y="4077771"/>
              <a:ext cx="169732" cy="136096"/>
            </a:xfrm>
            <a:prstGeom prst="rect">
              <a:avLst/>
            </a:prstGeom>
          </p:spPr>
        </p:pic>
        <p:pic>
          <p:nvPicPr>
            <p:cNvPr id="1223" name="Picture 1222">
              <a:extLst>
                <a:ext uri="{FF2B5EF4-FFF2-40B4-BE49-F238E27FC236}">
                  <a16:creationId xmlns:a16="http://schemas.microsoft.com/office/drawing/2014/main" id="{58CDC097-5785-4C91-B836-C3EE8FC76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22253" y="4202268"/>
              <a:ext cx="169732" cy="122176"/>
            </a:xfrm>
            <a:prstGeom prst="rect">
              <a:avLst/>
            </a:prstGeom>
          </p:spPr>
        </p:pic>
        <p:pic>
          <p:nvPicPr>
            <p:cNvPr id="1224" name="Picture 1223">
              <a:extLst>
                <a:ext uri="{FF2B5EF4-FFF2-40B4-BE49-F238E27FC236}">
                  <a16:creationId xmlns:a16="http://schemas.microsoft.com/office/drawing/2014/main" id="{ED9B5EC7-5AF7-44D3-8115-29CB8C16D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46102" y="4201923"/>
              <a:ext cx="169732" cy="136096"/>
            </a:xfrm>
            <a:prstGeom prst="rect">
              <a:avLst/>
            </a:prstGeom>
          </p:spPr>
        </p:pic>
        <p:pic>
          <p:nvPicPr>
            <p:cNvPr id="1225" name="Picture 1224">
              <a:extLst>
                <a:ext uri="{FF2B5EF4-FFF2-40B4-BE49-F238E27FC236}">
                  <a16:creationId xmlns:a16="http://schemas.microsoft.com/office/drawing/2014/main" id="{639FCF5A-7518-44A6-BE80-7A376E384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96832" y="4196644"/>
              <a:ext cx="169732" cy="146149"/>
            </a:xfrm>
            <a:prstGeom prst="rect">
              <a:avLst/>
            </a:prstGeom>
          </p:spPr>
        </p:pic>
        <p:pic>
          <p:nvPicPr>
            <p:cNvPr id="1226" name="Picture 1225">
              <a:extLst>
                <a:ext uri="{FF2B5EF4-FFF2-40B4-BE49-F238E27FC236}">
                  <a16:creationId xmlns:a16="http://schemas.microsoft.com/office/drawing/2014/main" id="{5E7BA6E7-D787-4BB9-BE1B-AE9FFC434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80382" y="4080521"/>
              <a:ext cx="169732" cy="136096"/>
            </a:xfrm>
            <a:prstGeom prst="rect">
              <a:avLst/>
            </a:prstGeom>
          </p:spPr>
        </p:pic>
        <p:pic>
          <p:nvPicPr>
            <p:cNvPr id="1227" name="Picture 1226">
              <a:extLst>
                <a:ext uri="{FF2B5EF4-FFF2-40B4-BE49-F238E27FC236}">
                  <a16:creationId xmlns:a16="http://schemas.microsoft.com/office/drawing/2014/main" id="{AE812511-2AE6-407F-BB6E-3ECCCDD76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38118" y="4081886"/>
              <a:ext cx="169732" cy="122176"/>
            </a:xfrm>
            <a:prstGeom prst="rect">
              <a:avLst/>
            </a:prstGeom>
          </p:spPr>
        </p:pic>
        <p:sp>
          <p:nvSpPr>
            <p:cNvPr id="1228" name="Rectangle 1227">
              <a:extLst>
                <a:ext uri="{FF2B5EF4-FFF2-40B4-BE49-F238E27FC236}">
                  <a16:creationId xmlns:a16="http://schemas.microsoft.com/office/drawing/2014/main" id="{D15D9275-E0A0-427C-AD3C-ED864D24E075}"/>
                </a:ext>
              </a:extLst>
            </p:cNvPr>
            <p:cNvSpPr/>
            <p:nvPr/>
          </p:nvSpPr>
          <p:spPr>
            <a:xfrm>
              <a:off x="7350342" y="4096067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" name="Picture 1228">
              <a:extLst>
                <a:ext uri="{FF2B5EF4-FFF2-40B4-BE49-F238E27FC236}">
                  <a16:creationId xmlns:a16="http://schemas.microsoft.com/office/drawing/2014/main" id="{AF66227A-3806-4F6F-B031-8C409A376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60949" y="4368054"/>
              <a:ext cx="161622" cy="103734"/>
            </a:xfrm>
            <a:prstGeom prst="rect">
              <a:avLst/>
            </a:prstGeom>
          </p:spPr>
        </p:pic>
        <p:pic>
          <p:nvPicPr>
            <p:cNvPr id="1230" name="Picture 1229">
              <a:extLst>
                <a:ext uri="{FF2B5EF4-FFF2-40B4-BE49-F238E27FC236}">
                  <a16:creationId xmlns:a16="http://schemas.microsoft.com/office/drawing/2014/main" id="{401FC7C6-2A1E-43AD-864E-73A9D4667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4556" y="4360457"/>
              <a:ext cx="161622" cy="103734"/>
            </a:xfrm>
            <a:prstGeom prst="rect">
              <a:avLst/>
            </a:prstGeom>
          </p:spPr>
        </p:pic>
        <p:pic>
          <p:nvPicPr>
            <p:cNvPr id="1231" name="Picture 1230">
              <a:extLst>
                <a:ext uri="{FF2B5EF4-FFF2-40B4-BE49-F238E27FC236}">
                  <a16:creationId xmlns:a16="http://schemas.microsoft.com/office/drawing/2014/main" id="{3A97B856-35FA-4F6C-9B59-8CC198E5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9137" y="4360457"/>
              <a:ext cx="161622" cy="103734"/>
            </a:xfrm>
            <a:prstGeom prst="rect">
              <a:avLst/>
            </a:prstGeom>
          </p:spPr>
        </p:pic>
        <p:pic>
          <p:nvPicPr>
            <p:cNvPr id="1232" name="Picture 1231">
              <a:extLst>
                <a:ext uri="{FF2B5EF4-FFF2-40B4-BE49-F238E27FC236}">
                  <a16:creationId xmlns:a16="http://schemas.microsoft.com/office/drawing/2014/main" id="{E73EE571-7AAB-4A02-AB1F-DA1DC475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2603" y="4474731"/>
              <a:ext cx="161622" cy="92208"/>
            </a:xfrm>
            <a:prstGeom prst="rect">
              <a:avLst/>
            </a:prstGeom>
          </p:spPr>
        </p:pic>
        <p:pic>
          <p:nvPicPr>
            <p:cNvPr id="1233" name="Picture 1232">
              <a:extLst>
                <a:ext uri="{FF2B5EF4-FFF2-40B4-BE49-F238E27FC236}">
                  <a16:creationId xmlns:a16="http://schemas.microsoft.com/office/drawing/2014/main" id="{FFEB8F6F-C77E-4AB0-AE23-01F56326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4884" y="4474272"/>
              <a:ext cx="161622" cy="93125"/>
            </a:xfrm>
            <a:prstGeom prst="rect">
              <a:avLst/>
            </a:prstGeom>
          </p:spPr>
        </p:pic>
        <p:pic>
          <p:nvPicPr>
            <p:cNvPr id="1234" name="Picture 1233">
              <a:extLst>
                <a:ext uri="{FF2B5EF4-FFF2-40B4-BE49-F238E27FC236}">
                  <a16:creationId xmlns:a16="http://schemas.microsoft.com/office/drawing/2014/main" id="{FBCCBAA5-5241-4A2E-A4CD-1A71AEB0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0790" y="4468968"/>
              <a:ext cx="161622" cy="103734"/>
            </a:xfrm>
            <a:prstGeom prst="rect">
              <a:avLst/>
            </a:prstGeom>
          </p:spPr>
        </p:pic>
        <p:pic>
          <p:nvPicPr>
            <p:cNvPr id="1235" name="Picture 1234">
              <a:extLst>
                <a:ext uri="{FF2B5EF4-FFF2-40B4-BE49-F238E27FC236}">
                  <a16:creationId xmlns:a16="http://schemas.microsoft.com/office/drawing/2014/main" id="{9142866D-7786-4800-90FE-ED5344C4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96454" y="4360457"/>
              <a:ext cx="161622" cy="103734"/>
            </a:xfrm>
            <a:prstGeom prst="rect">
              <a:avLst/>
            </a:prstGeom>
          </p:spPr>
        </p:pic>
        <p:pic>
          <p:nvPicPr>
            <p:cNvPr id="1236" name="Picture 1235">
              <a:extLst>
                <a:ext uri="{FF2B5EF4-FFF2-40B4-BE49-F238E27FC236}">
                  <a16:creationId xmlns:a16="http://schemas.microsoft.com/office/drawing/2014/main" id="{13F2099B-43C2-4DEC-88A2-C9F3C6F68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6697" y="4468968"/>
              <a:ext cx="161622" cy="103734"/>
            </a:xfrm>
            <a:prstGeom prst="rect">
              <a:avLst/>
            </a:prstGeom>
          </p:spPr>
        </p:pic>
        <p:pic>
          <p:nvPicPr>
            <p:cNvPr id="1237" name="Picture 1236">
              <a:extLst>
                <a:ext uri="{FF2B5EF4-FFF2-40B4-BE49-F238E27FC236}">
                  <a16:creationId xmlns:a16="http://schemas.microsoft.com/office/drawing/2014/main" id="{25F1C268-D447-4EB2-B0E2-3F140A3A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8978" y="4474272"/>
              <a:ext cx="161622" cy="93125"/>
            </a:xfrm>
            <a:prstGeom prst="rect">
              <a:avLst/>
            </a:prstGeom>
          </p:spPr>
        </p:pic>
        <p:pic>
          <p:nvPicPr>
            <p:cNvPr id="1238" name="Picture 1237">
              <a:extLst>
                <a:ext uri="{FF2B5EF4-FFF2-40B4-BE49-F238E27FC236}">
                  <a16:creationId xmlns:a16="http://schemas.microsoft.com/office/drawing/2014/main" id="{8550004E-BE54-45CD-B49C-F8F580B8B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3205" y="4359407"/>
              <a:ext cx="161622" cy="103734"/>
            </a:xfrm>
            <a:prstGeom prst="rect">
              <a:avLst/>
            </a:prstGeom>
          </p:spPr>
        </p:pic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E909528B-1105-421E-9B6F-6BA21B65322C}"/>
                </a:ext>
              </a:extLst>
            </p:cNvPr>
            <p:cNvSpPr/>
            <p:nvPr/>
          </p:nvSpPr>
          <p:spPr>
            <a:xfrm>
              <a:off x="7350341" y="4373495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0" name="Picture 1239">
              <a:extLst>
                <a:ext uri="{FF2B5EF4-FFF2-40B4-BE49-F238E27FC236}">
                  <a16:creationId xmlns:a16="http://schemas.microsoft.com/office/drawing/2014/main" id="{E7736B47-BF51-4FCB-A9DE-D7BFADC3A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463" y="4638357"/>
              <a:ext cx="174005" cy="104149"/>
            </a:xfrm>
            <a:prstGeom prst="rect">
              <a:avLst/>
            </a:prstGeom>
          </p:spPr>
        </p:pic>
        <p:pic>
          <p:nvPicPr>
            <p:cNvPr id="1241" name="Picture 1240">
              <a:extLst>
                <a:ext uri="{FF2B5EF4-FFF2-40B4-BE49-F238E27FC236}">
                  <a16:creationId xmlns:a16="http://schemas.microsoft.com/office/drawing/2014/main" id="{EA52B338-7321-4902-B124-495240C83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3714" y="4632045"/>
              <a:ext cx="174005" cy="104149"/>
            </a:xfrm>
            <a:prstGeom prst="rect">
              <a:avLst/>
            </a:prstGeom>
          </p:spPr>
        </p:pic>
        <p:pic>
          <p:nvPicPr>
            <p:cNvPr id="1242" name="Picture 1241">
              <a:extLst>
                <a:ext uri="{FF2B5EF4-FFF2-40B4-BE49-F238E27FC236}">
                  <a16:creationId xmlns:a16="http://schemas.microsoft.com/office/drawing/2014/main" id="{FC489B09-4E00-4A66-A89A-375D55B90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1963" y="4632045"/>
              <a:ext cx="174005" cy="104149"/>
            </a:xfrm>
            <a:prstGeom prst="rect">
              <a:avLst/>
            </a:prstGeom>
          </p:spPr>
        </p:pic>
        <p:pic>
          <p:nvPicPr>
            <p:cNvPr id="1243" name="Picture 1242">
              <a:extLst>
                <a:ext uri="{FF2B5EF4-FFF2-40B4-BE49-F238E27FC236}">
                  <a16:creationId xmlns:a16="http://schemas.microsoft.com/office/drawing/2014/main" id="{451AA8D8-CC66-4BF5-B05C-ACC115ED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7439" y="4730144"/>
              <a:ext cx="174005" cy="104149"/>
            </a:xfrm>
            <a:prstGeom prst="rect">
              <a:avLst/>
            </a:prstGeom>
          </p:spPr>
        </p:pic>
        <p:pic>
          <p:nvPicPr>
            <p:cNvPr id="1244" name="Picture 1243">
              <a:extLst>
                <a:ext uri="{FF2B5EF4-FFF2-40B4-BE49-F238E27FC236}">
                  <a16:creationId xmlns:a16="http://schemas.microsoft.com/office/drawing/2014/main" id="{C3DAB74B-0825-4F3B-959F-9C92A24C7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8600" y="4730144"/>
              <a:ext cx="174005" cy="104149"/>
            </a:xfrm>
            <a:prstGeom prst="rect">
              <a:avLst/>
            </a:prstGeom>
          </p:spPr>
        </p:pic>
        <p:pic>
          <p:nvPicPr>
            <p:cNvPr id="1245" name="Picture 1244">
              <a:extLst>
                <a:ext uri="{FF2B5EF4-FFF2-40B4-BE49-F238E27FC236}">
                  <a16:creationId xmlns:a16="http://schemas.microsoft.com/office/drawing/2014/main" id="{E0A6B30C-2492-452D-8834-CD081F0B6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9758" y="4730144"/>
              <a:ext cx="174005" cy="104149"/>
            </a:xfrm>
            <a:prstGeom prst="rect">
              <a:avLst/>
            </a:prstGeom>
          </p:spPr>
        </p:pic>
        <p:pic>
          <p:nvPicPr>
            <p:cNvPr id="1246" name="Picture 1245">
              <a:extLst>
                <a:ext uri="{FF2B5EF4-FFF2-40B4-BE49-F238E27FC236}">
                  <a16:creationId xmlns:a16="http://schemas.microsoft.com/office/drawing/2014/main" id="{A4729CE8-6317-4FFE-94FB-603972C1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8019" y="4730144"/>
              <a:ext cx="174005" cy="104149"/>
            </a:xfrm>
            <a:prstGeom prst="rect">
              <a:avLst/>
            </a:prstGeom>
          </p:spPr>
        </p:pic>
        <p:pic>
          <p:nvPicPr>
            <p:cNvPr id="1247" name="Picture 1246">
              <a:extLst>
                <a:ext uri="{FF2B5EF4-FFF2-40B4-BE49-F238E27FC236}">
                  <a16:creationId xmlns:a16="http://schemas.microsoft.com/office/drawing/2014/main" id="{C794EDCA-54C3-474A-B1D5-CD4096F5A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9179" y="4730144"/>
              <a:ext cx="174005" cy="104149"/>
            </a:xfrm>
            <a:prstGeom prst="rect">
              <a:avLst/>
            </a:prstGeom>
          </p:spPr>
        </p:pic>
        <p:pic>
          <p:nvPicPr>
            <p:cNvPr id="1248" name="Picture 1247">
              <a:extLst>
                <a:ext uri="{FF2B5EF4-FFF2-40B4-BE49-F238E27FC236}">
                  <a16:creationId xmlns:a16="http://schemas.microsoft.com/office/drawing/2014/main" id="{9E161038-A3E3-4910-888F-CED4A76F5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8462" y="4632045"/>
              <a:ext cx="174005" cy="104149"/>
            </a:xfrm>
            <a:prstGeom prst="rect">
              <a:avLst/>
            </a:prstGeom>
          </p:spPr>
        </p:pic>
        <p:pic>
          <p:nvPicPr>
            <p:cNvPr id="1249" name="Picture 1248">
              <a:extLst>
                <a:ext uri="{FF2B5EF4-FFF2-40B4-BE49-F238E27FC236}">
                  <a16:creationId xmlns:a16="http://schemas.microsoft.com/office/drawing/2014/main" id="{A2972F36-5A33-43E8-99EC-00E0444B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0213" y="4632045"/>
              <a:ext cx="174005" cy="104149"/>
            </a:xfrm>
            <a:prstGeom prst="rect">
              <a:avLst/>
            </a:prstGeom>
          </p:spPr>
        </p:pic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21B0AEB0-6F9E-4019-823A-A3A6633105C8}"/>
                </a:ext>
              </a:extLst>
            </p:cNvPr>
            <p:cNvSpPr/>
            <p:nvPr/>
          </p:nvSpPr>
          <p:spPr>
            <a:xfrm>
              <a:off x="7350342" y="4645457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1" name="Picture 1250">
              <a:extLst>
                <a:ext uri="{FF2B5EF4-FFF2-40B4-BE49-F238E27FC236}">
                  <a16:creationId xmlns:a16="http://schemas.microsoft.com/office/drawing/2014/main" id="{9DA82934-7D6B-4C7C-AEEF-29E6CB48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6010" y="4895763"/>
              <a:ext cx="173458" cy="97635"/>
            </a:xfrm>
            <a:prstGeom prst="rect">
              <a:avLst/>
            </a:prstGeom>
          </p:spPr>
        </p:pic>
        <p:pic>
          <p:nvPicPr>
            <p:cNvPr id="1252" name="Picture 1251">
              <a:extLst>
                <a:ext uri="{FF2B5EF4-FFF2-40B4-BE49-F238E27FC236}">
                  <a16:creationId xmlns:a16="http://schemas.microsoft.com/office/drawing/2014/main" id="{457923F5-F3A2-4A64-9C64-0949A5D7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2981" y="5004212"/>
              <a:ext cx="173458" cy="97635"/>
            </a:xfrm>
            <a:prstGeom prst="rect">
              <a:avLst/>
            </a:prstGeom>
          </p:spPr>
        </p:pic>
        <p:pic>
          <p:nvPicPr>
            <p:cNvPr id="1253" name="Picture 1252">
              <a:extLst>
                <a:ext uri="{FF2B5EF4-FFF2-40B4-BE49-F238E27FC236}">
                  <a16:creationId xmlns:a16="http://schemas.microsoft.com/office/drawing/2014/main" id="{1B2C6B07-3BEF-47D9-9798-C40ED62CA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5307" y="5005139"/>
              <a:ext cx="173458" cy="97635"/>
            </a:xfrm>
            <a:prstGeom prst="rect">
              <a:avLst/>
            </a:prstGeom>
          </p:spPr>
        </p:pic>
        <p:pic>
          <p:nvPicPr>
            <p:cNvPr id="1254" name="Picture 1253">
              <a:extLst>
                <a:ext uri="{FF2B5EF4-FFF2-40B4-BE49-F238E27FC236}">
                  <a16:creationId xmlns:a16="http://schemas.microsoft.com/office/drawing/2014/main" id="{2EAA201D-6181-4C5B-B7BE-1D1A01F1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0655" y="5004212"/>
              <a:ext cx="173458" cy="97635"/>
            </a:xfrm>
            <a:prstGeom prst="rect">
              <a:avLst/>
            </a:prstGeom>
          </p:spPr>
        </p:pic>
        <p:pic>
          <p:nvPicPr>
            <p:cNvPr id="1255" name="Picture 1254">
              <a:extLst>
                <a:ext uri="{FF2B5EF4-FFF2-40B4-BE49-F238E27FC236}">
                  <a16:creationId xmlns:a16="http://schemas.microsoft.com/office/drawing/2014/main" id="{B830EAF5-F637-4D0B-B796-DB797879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6335" y="4892158"/>
              <a:ext cx="173458" cy="104846"/>
            </a:xfrm>
            <a:prstGeom prst="rect">
              <a:avLst/>
            </a:prstGeom>
          </p:spPr>
        </p:pic>
        <p:pic>
          <p:nvPicPr>
            <p:cNvPr id="1256" name="Picture 1255">
              <a:extLst>
                <a:ext uri="{FF2B5EF4-FFF2-40B4-BE49-F238E27FC236}">
                  <a16:creationId xmlns:a16="http://schemas.microsoft.com/office/drawing/2014/main" id="{1F532261-2996-4E06-9CA9-C96CE703E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9776" y="4895763"/>
              <a:ext cx="173458" cy="97635"/>
            </a:xfrm>
            <a:prstGeom prst="rect">
              <a:avLst/>
            </a:prstGeom>
          </p:spPr>
        </p:pic>
        <p:pic>
          <p:nvPicPr>
            <p:cNvPr id="1257" name="Picture 1256">
              <a:extLst>
                <a:ext uri="{FF2B5EF4-FFF2-40B4-BE49-F238E27FC236}">
                  <a16:creationId xmlns:a16="http://schemas.microsoft.com/office/drawing/2014/main" id="{21D07934-789A-41D3-948C-7601DA12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9451" y="4895763"/>
              <a:ext cx="173458" cy="97635"/>
            </a:xfrm>
            <a:prstGeom prst="rect">
              <a:avLst/>
            </a:prstGeom>
          </p:spPr>
        </p:pic>
        <p:pic>
          <p:nvPicPr>
            <p:cNvPr id="1258" name="Picture 1257">
              <a:extLst>
                <a:ext uri="{FF2B5EF4-FFF2-40B4-BE49-F238E27FC236}">
                  <a16:creationId xmlns:a16="http://schemas.microsoft.com/office/drawing/2014/main" id="{87B13211-2AAF-40EE-9ED2-3A34DE56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2893" y="4895763"/>
              <a:ext cx="173458" cy="97635"/>
            </a:xfrm>
            <a:prstGeom prst="rect">
              <a:avLst/>
            </a:prstGeom>
          </p:spPr>
        </p:pic>
        <p:pic>
          <p:nvPicPr>
            <p:cNvPr id="1259" name="Picture 1258">
              <a:extLst>
                <a:ext uri="{FF2B5EF4-FFF2-40B4-BE49-F238E27FC236}">
                  <a16:creationId xmlns:a16="http://schemas.microsoft.com/office/drawing/2014/main" id="{61BE9316-512E-4766-B94C-DA172C1D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8329" y="5000605"/>
              <a:ext cx="173458" cy="104846"/>
            </a:xfrm>
            <a:prstGeom prst="rect">
              <a:avLst/>
            </a:prstGeom>
          </p:spPr>
        </p:pic>
        <p:pic>
          <p:nvPicPr>
            <p:cNvPr id="1260" name="Picture 1259">
              <a:extLst>
                <a:ext uri="{FF2B5EF4-FFF2-40B4-BE49-F238E27FC236}">
                  <a16:creationId xmlns:a16="http://schemas.microsoft.com/office/drawing/2014/main" id="{809C1E17-9492-4FDD-B117-47621184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6003" y="5004212"/>
              <a:ext cx="173458" cy="97635"/>
            </a:xfrm>
            <a:prstGeom prst="rect">
              <a:avLst/>
            </a:prstGeom>
          </p:spPr>
        </p:pic>
        <p:sp>
          <p:nvSpPr>
            <p:cNvPr id="1261" name="Rectangle 1260">
              <a:extLst>
                <a:ext uri="{FF2B5EF4-FFF2-40B4-BE49-F238E27FC236}">
                  <a16:creationId xmlns:a16="http://schemas.microsoft.com/office/drawing/2014/main" id="{2C2CD052-2511-44AD-A1DB-E3817873CBDF}"/>
                </a:ext>
              </a:extLst>
            </p:cNvPr>
            <p:cNvSpPr/>
            <p:nvPr/>
          </p:nvSpPr>
          <p:spPr>
            <a:xfrm>
              <a:off x="7350342" y="490503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2" name="Picture 1261">
              <a:extLst>
                <a:ext uri="{FF2B5EF4-FFF2-40B4-BE49-F238E27FC236}">
                  <a16:creationId xmlns:a16="http://schemas.microsoft.com/office/drawing/2014/main" id="{26A23167-5F8F-474E-BDB8-32C1B388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5294" y="5153575"/>
              <a:ext cx="174660" cy="103892"/>
            </a:xfrm>
            <a:prstGeom prst="rect">
              <a:avLst/>
            </a:prstGeom>
          </p:spPr>
        </p:pic>
        <p:pic>
          <p:nvPicPr>
            <p:cNvPr id="1263" name="Picture 1262">
              <a:extLst>
                <a:ext uri="{FF2B5EF4-FFF2-40B4-BE49-F238E27FC236}">
                  <a16:creationId xmlns:a16="http://schemas.microsoft.com/office/drawing/2014/main" id="{92511BB9-DE72-4887-AC88-4D8C101F8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5519" y="5261140"/>
              <a:ext cx="174660" cy="103892"/>
            </a:xfrm>
            <a:prstGeom prst="rect">
              <a:avLst/>
            </a:prstGeom>
          </p:spPr>
        </p:pic>
        <p:pic>
          <p:nvPicPr>
            <p:cNvPr id="1264" name="Picture 1263">
              <a:extLst>
                <a:ext uri="{FF2B5EF4-FFF2-40B4-BE49-F238E27FC236}">
                  <a16:creationId xmlns:a16="http://schemas.microsoft.com/office/drawing/2014/main" id="{E1175BF1-DACB-4A47-B96D-CBB33589A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13111" y="5153575"/>
              <a:ext cx="174660" cy="103892"/>
            </a:xfrm>
            <a:prstGeom prst="rect">
              <a:avLst/>
            </a:prstGeom>
          </p:spPr>
        </p:pic>
        <p:pic>
          <p:nvPicPr>
            <p:cNvPr id="1265" name="Picture 1264">
              <a:extLst>
                <a:ext uri="{FF2B5EF4-FFF2-40B4-BE49-F238E27FC236}">
                  <a16:creationId xmlns:a16="http://schemas.microsoft.com/office/drawing/2014/main" id="{5E2BE499-F604-4CF1-867E-434D26C28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5779" y="5153575"/>
              <a:ext cx="174660" cy="103892"/>
            </a:xfrm>
            <a:prstGeom prst="rect">
              <a:avLst/>
            </a:prstGeom>
          </p:spPr>
        </p:pic>
        <p:pic>
          <p:nvPicPr>
            <p:cNvPr id="1266" name="Picture 1265">
              <a:extLst>
                <a:ext uri="{FF2B5EF4-FFF2-40B4-BE49-F238E27FC236}">
                  <a16:creationId xmlns:a16="http://schemas.microsoft.com/office/drawing/2014/main" id="{8DA0A1F8-F6AF-49C0-B09C-0E2E9A8C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4014" y="5261140"/>
              <a:ext cx="174660" cy="103892"/>
            </a:xfrm>
            <a:prstGeom prst="rect">
              <a:avLst/>
            </a:prstGeom>
          </p:spPr>
        </p:pic>
        <p:pic>
          <p:nvPicPr>
            <p:cNvPr id="1267" name="Picture 1266">
              <a:extLst>
                <a:ext uri="{FF2B5EF4-FFF2-40B4-BE49-F238E27FC236}">
                  <a16:creationId xmlns:a16="http://schemas.microsoft.com/office/drawing/2014/main" id="{E759320D-5F6D-450A-9AB5-9009CC7F3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8261" y="5261140"/>
              <a:ext cx="174660" cy="103892"/>
            </a:xfrm>
            <a:prstGeom prst="rect">
              <a:avLst/>
            </a:prstGeom>
          </p:spPr>
        </p:pic>
        <p:pic>
          <p:nvPicPr>
            <p:cNvPr id="1268" name="Picture 1267">
              <a:extLst>
                <a:ext uri="{FF2B5EF4-FFF2-40B4-BE49-F238E27FC236}">
                  <a16:creationId xmlns:a16="http://schemas.microsoft.com/office/drawing/2014/main" id="{CAE86C77-8485-47C9-A18D-739E0A936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9444" y="5153575"/>
              <a:ext cx="174660" cy="103892"/>
            </a:xfrm>
            <a:prstGeom prst="rect">
              <a:avLst/>
            </a:prstGeom>
          </p:spPr>
        </p:pic>
        <p:pic>
          <p:nvPicPr>
            <p:cNvPr id="1269" name="Picture 1268">
              <a:extLst>
                <a:ext uri="{FF2B5EF4-FFF2-40B4-BE49-F238E27FC236}">
                  <a16:creationId xmlns:a16="http://schemas.microsoft.com/office/drawing/2014/main" id="{C1D4534F-199B-4911-9DFD-F690850A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6717" y="5261140"/>
              <a:ext cx="174660" cy="103892"/>
            </a:xfrm>
            <a:prstGeom prst="rect">
              <a:avLst/>
            </a:prstGeom>
          </p:spPr>
        </p:pic>
        <p:pic>
          <p:nvPicPr>
            <p:cNvPr id="1270" name="Picture 1269">
              <a:extLst>
                <a:ext uri="{FF2B5EF4-FFF2-40B4-BE49-F238E27FC236}">
                  <a16:creationId xmlns:a16="http://schemas.microsoft.com/office/drawing/2014/main" id="{1BA207DA-E503-4DB3-B5D3-5EB8D3CBE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9766" y="5261140"/>
              <a:ext cx="174660" cy="103892"/>
            </a:xfrm>
            <a:prstGeom prst="rect">
              <a:avLst/>
            </a:prstGeom>
          </p:spPr>
        </p:pic>
        <p:pic>
          <p:nvPicPr>
            <p:cNvPr id="1271" name="Picture 1270">
              <a:extLst>
                <a:ext uri="{FF2B5EF4-FFF2-40B4-BE49-F238E27FC236}">
                  <a16:creationId xmlns:a16="http://schemas.microsoft.com/office/drawing/2014/main" id="{B0F74FBA-D1D0-46A0-A33F-232E3B495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3003" y="5153575"/>
              <a:ext cx="174660" cy="103892"/>
            </a:xfrm>
            <a:prstGeom prst="rect">
              <a:avLst/>
            </a:prstGeom>
          </p:spPr>
        </p:pic>
        <p:sp>
          <p:nvSpPr>
            <p:cNvPr id="1272" name="Rectangle 1271">
              <a:extLst>
                <a:ext uri="{FF2B5EF4-FFF2-40B4-BE49-F238E27FC236}">
                  <a16:creationId xmlns:a16="http://schemas.microsoft.com/office/drawing/2014/main" id="{D827706B-D57D-40F4-A17D-6F3F53C9637E}"/>
                </a:ext>
              </a:extLst>
            </p:cNvPr>
            <p:cNvSpPr/>
            <p:nvPr/>
          </p:nvSpPr>
          <p:spPr>
            <a:xfrm>
              <a:off x="7350342" y="515173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3" name="Picture 1272">
              <a:extLst>
                <a:ext uri="{FF2B5EF4-FFF2-40B4-BE49-F238E27FC236}">
                  <a16:creationId xmlns:a16="http://schemas.microsoft.com/office/drawing/2014/main" id="{92456157-9B75-4D07-AD5C-6B198322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7679" y="5402267"/>
              <a:ext cx="172013" cy="103717"/>
            </a:xfrm>
            <a:prstGeom prst="rect">
              <a:avLst/>
            </a:prstGeom>
          </p:spPr>
        </p:pic>
        <p:pic>
          <p:nvPicPr>
            <p:cNvPr id="1274" name="Picture 1273">
              <a:extLst>
                <a:ext uri="{FF2B5EF4-FFF2-40B4-BE49-F238E27FC236}">
                  <a16:creationId xmlns:a16="http://schemas.microsoft.com/office/drawing/2014/main" id="{92117181-A6B9-457D-AE3A-FB6D961B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50342" y="5503741"/>
              <a:ext cx="172013" cy="103717"/>
            </a:xfrm>
            <a:prstGeom prst="rect">
              <a:avLst/>
            </a:prstGeom>
          </p:spPr>
        </p:pic>
        <p:pic>
          <p:nvPicPr>
            <p:cNvPr id="1275" name="Picture 1274">
              <a:extLst>
                <a:ext uri="{FF2B5EF4-FFF2-40B4-BE49-F238E27FC236}">
                  <a16:creationId xmlns:a16="http://schemas.microsoft.com/office/drawing/2014/main" id="{10F75A4B-DC9F-4A94-9A7D-A27BC7EF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5416" y="5402267"/>
              <a:ext cx="172013" cy="103717"/>
            </a:xfrm>
            <a:prstGeom prst="rect">
              <a:avLst/>
            </a:prstGeom>
          </p:spPr>
        </p:pic>
        <p:pic>
          <p:nvPicPr>
            <p:cNvPr id="1276" name="Picture 1275">
              <a:extLst>
                <a:ext uri="{FF2B5EF4-FFF2-40B4-BE49-F238E27FC236}">
                  <a16:creationId xmlns:a16="http://schemas.microsoft.com/office/drawing/2014/main" id="{7BCF3304-4BBF-4A0A-9820-F99BF511A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7166" y="5503741"/>
              <a:ext cx="172013" cy="103717"/>
            </a:xfrm>
            <a:prstGeom prst="rect">
              <a:avLst/>
            </a:prstGeom>
          </p:spPr>
        </p:pic>
        <p:pic>
          <p:nvPicPr>
            <p:cNvPr id="1277" name="Picture 1276">
              <a:extLst>
                <a:ext uri="{FF2B5EF4-FFF2-40B4-BE49-F238E27FC236}">
                  <a16:creationId xmlns:a16="http://schemas.microsoft.com/office/drawing/2014/main" id="{3B845C86-140B-4AD8-A07A-A2B4033D6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4891" y="5503741"/>
              <a:ext cx="172013" cy="103717"/>
            </a:xfrm>
            <a:prstGeom prst="rect">
              <a:avLst/>
            </a:prstGeom>
          </p:spPr>
        </p:pic>
        <p:pic>
          <p:nvPicPr>
            <p:cNvPr id="1278" name="Picture 1277">
              <a:extLst>
                <a:ext uri="{FF2B5EF4-FFF2-40B4-BE49-F238E27FC236}">
                  <a16:creationId xmlns:a16="http://schemas.microsoft.com/office/drawing/2014/main" id="{7861D80D-DADA-4B08-8C40-1A3A0158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2616" y="5503741"/>
              <a:ext cx="172013" cy="103717"/>
            </a:xfrm>
            <a:prstGeom prst="rect">
              <a:avLst/>
            </a:prstGeom>
          </p:spPr>
        </p:pic>
        <p:pic>
          <p:nvPicPr>
            <p:cNvPr id="1279" name="Picture 1278">
              <a:extLst>
                <a:ext uri="{FF2B5EF4-FFF2-40B4-BE49-F238E27FC236}">
                  <a16:creationId xmlns:a16="http://schemas.microsoft.com/office/drawing/2014/main" id="{9DF432DC-42B4-4F33-9E51-38E56CF8B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0889" y="5402267"/>
              <a:ext cx="172013" cy="103717"/>
            </a:xfrm>
            <a:prstGeom prst="rect">
              <a:avLst/>
            </a:prstGeom>
          </p:spPr>
        </p:pic>
        <p:pic>
          <p:nvPicPr>
            <p:cNvPr id="1280" name="Picture 1279">
              <a:extLst>
                <a:ext uri="{FF2B5EF4-FFF2-40B4-BE49-F238E27FC236}">
                  <a16:creationId xmlns:a16="http://schemas.microsoft.com/office/drawing/2014/main" id="{BC3036B2-0F77-4FE9-9590-58ECC840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3152" y="5398437"/>
              <a:ext cx="172013" cy="111377"/>
            </a:xfrm>
            <a:prstGeom prst="rect">
              <a:avLst/>
            </a:prstGeom>
          </p:spPr>
        </p:pic>
        <p:pic>
          <p:nvPicPr>
            <p:cNvPr id="1281" name="Picture 1280">
              <a:extLst>
                <a:ext uri="{FF2B5EF4-FFF2-40B4-BE49-F238E27FC236}">
                  <a16:creationId xmlns:a16="http://schemas.microsoft.com/office/drawing/2014/main" id="{C2C4848E-4315-4BFB-8CA8-B0FE34854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9441" y="5503741"/>
              <a:ext cx="172013" cy="103717"/>
            </a:xfrm>
            <a:prstGeom prst="rect">
              <a:avLst/>
            </a:prstGeom>
          </p:spPr>
        </p:pic>
        <p:pic>
          <p:nvPicPr>
            <p:cNvPr id="1282" name="Picture 1281">
              <a:extLst>
                <a:ext uri="{FF2B5EF4-FFF2-40B4-BE49-F238E27FC236}">
                  <a16:creationId xmlns:a16="http://schemas.microsoft.com/office/drawing/2014/main" id="{B3AC8E2D-5136-4C21-8C1A-43F7AD319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8628" y="5402267"/>
              <a:ext cx="172013" cy="103717"/>
            </a:xfrm>
            <a:prstGeom prst="rect">
              <a:avLst/>
            </a:prstGeom>
          </p:spPr>
        </p:pic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FAEBBE07-561B-46CC-83F6-AFB6A83478C2}"/>
                </a:ext>
              </a:extLst>
            </p:cNvPr>
            <p:cNvSpPr/>
            <p:nvPr/>
          </p:nvSpPr>
          <p:spPr>
            <a:xfrm>
              <a:off x="7364576" y="541267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4" name="Picture 1283">
              <a:extLst>
                <a:ext uri="{FF2B5EF4-FFF2-40B4-BE49-F238E27FC236}">
                  <a16:creationId xmlns:a16="http://schemas.microsoft.com/office/drawing/2014/main" id="{956E5023-ABE5-4D67-8495-237012D1D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8481" y="5662397"/>
              <a:ext cx="174660" cy="81810"/>
            </a:xfrm>
            <a:prstGeom prst="rect">
              <a:avLst/>
            </a:prstGeom>
          </p:spPr>
        </p:pic>
        <p:pic>
          <p:nvPicPr>
            <p:cNvPr id="1285" name="Picture 1284">
              <a:extLst>
                <a:ext uri="{FF2B5EF4-FFF2-40B4-BE49-F238E27FC236}">
                  <a16:creationId xmlns:a16="http://schemas.microsoft.com/office/drawing/2014/main" id="{D58BC6F4-E823-4F8C-BF8A-202E13D0C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7009" y="5662397"/>
              <a:ext cx="174660" cy="81810"/>
            </a:xfrm>
            <a:prstGeom prst="rect">
              <a:avLst/>
            </a:prstGeom>
          </p:spPr>
        </p:pic>
        <p:pic>
          <p:nvPicPr>
            <p:cNvPr id="1286" name="Picture 1285">
              <a:extLst>
                <a:ext uri="{FF2B5EF4-FFF2-40B4-BE49-F238E27FC236}">
                  <a16:creationId xmlns:a16="http://schemas.microsoft.com/office/drawing/2014/main" id="{453C3DDE-D249-4EDD-AB0C-0E44FDB8B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76265" y="5747468"/>
              <a:ext cx="174660" cy="81810"/>
            </a:xfrm>
            <a:prstGeom prst="rect">
              <a:avLst/>
            </a:prstGeom>
          </p:spPr>
        </p:pic>
        <p:pic>
          <p:nvPicPr>
            <p:cNvPr id="1287" name="Picture 1286">
              <a:extLst>
                <a:ext uri="{FF2B5EF4-FFF2-40B4-BE49-F238E27FC236}">
                  <a16:creationId xmlns:a16="http://schemas.microsoft.com/office/drawing/2014/main" id="{862D84E0-2126-4877-8E4D-13D9F925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40832" y="5662397"/>
              <a:ext cx="174660" cy="81810"/>
            </a:xfrm>
            <a:prstGeom prst="rect">
              <a:avLst/>
            </a:prstGeom>
          </p:spPr>
        </p:pic>
        <p:pic>
          <p:nvPicPr>
            <p:cNvPr id="1288" name="Picture 1287">
              <a:extLst>
                <a:ext uri="{FF2B5EF4-FFF2-40B4-BE49-F238E27FC236}">
                  <a16:creationId xmlns:a16="http://schemas.microsoft.com/office/drawing/2014/main" id="{08556757-9126-4958-A72D-7E4163444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2548" y="5747468"/>
              <a:ext cx="174660" cy="81810"/>
            </a:xfrm>
            <a:prstGeom prst="rect">
              <a:avLst/>
            </a:prstGeom>
          </p:spPr>
        </p:pic>
        <p:pic>
          <p:nvPicPr>
            <p:cNvPr id="1289" name="Picture 1288">
              <a:extLst>
                <a:ext uri="{FF2B5EF4-FFF2-40B4-BE49-F238E27FC236}">
                  <a16:creationId xmlns:a16="http://schemas.microsoft.com/office/drawing/2014/main" id="{DF06A7E6-A819-46D2-AC54-0B773A39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4643" y="5747468"/>
              <a:ext cx="174660" cy="81810"/>
            </a:xfrm>
            <a:prstGeom prst="rect">
              <a:avLst/>
            </a:prstGeom>
          </p:spPr>
        </p:pic>
        <p:pic>
          <p:nvPicPr>
            <p:cNvPr id="1290" name="Picture 1289">
              <a:extLst>
                <a:ext uri="{FF2B5EF4-FFF2-40B4-BE49-F238E27FC236}">
                  <a16:creationId xmlns:a16="http://schemas.microsoft.com/office/drawing/2014/main" id="{669032E4-0CBA-45D5-A3E2-54A89631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8359" y="5747468"/>
              <a:ext cx="174660" cy="81810"/>
            </a:xfrm>
            <a:prstGeom prst="rect">
              <a:avLst/>
            </a:prstGeom>
          </p:spPr>
        </p:pic>
        <p:pic>
          <p:nvPicPr>
            <p:cNvPr id="1291" name="Picture 1290">
              <a:extLst>
                <a:ext uri="{FF2B5EF4-FFF2-40B4-BE49-F238E27FC236}">
                  <a16:creationId xmlns:a16="http://schemas.microsoft.com/office/drawing/2014/main" id="{86F3D327-3BB4-4812-85BC-ED7BD20A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0453" y="5747468"/>
              <a:ext cx="174660" cy="81810"/>
            </a:xfrm>
            <a:prstGeom prst="rect">
              <a:avLst/>
            </a:prstGeom>
          </p:spPr>
        </p:pic>
        <p:pic>
          <p:nvPicPr>
            <p:cNvPr id="1292" name="Picture 1291">
              <a:extLst>
                <a:ext uri="{FF2B5EF4-FFF2-40B4-BE49-F238E27FC236}">
                  <a16:creationId xmlns:a16="http://schemas.microsoft.com/office/drawing/2014/main" id="{5AD93FE4-8956-4ADE-83E4-76880AA8F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93184" y="5659375"/>
              <a:ext cx="174660" cy="87852"/>
            </a:xfrm>
            <a:prstGeom prst="rect">
              <a:avLst/>
            </a:prstGeom>
          </p:spPr>
        </p:pic>
        <p:pic>
          <p:nvPicPr>
            <p:cNvPr id="1293" name="Picture 1292">
              <a:extLst>
                <a:ext uri="{FF2B5EF4-FFF2-40B4-BE49-F238E27FC236}">
                  <a16:creationId xmlns:a16="http://schemas.microsoft.com/office/drawing/2014/main" id="{2FEE332F-46BF-4DF3-AB83-879EB09F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4657" y="5659375"/>
              <a:ext cx="174660" cy="87852"/>
            </a:xfrm>
            <a:prstGeom prst="rect">
              <a:avLst/>
            </a:prstGeom>
          </p:spPr>
        </p:pic>
        <p:sp>
          <p:nvSpPr>
            <p:cNvPr id="1294" name="Rectangle 1293">
              <a:extLst>
                <a:ext uri="{FF2B5EF4-FFF2-40B4-BE49-F238E27FC236}">
                  <a16:creationId xmlns:a16="http://schemas.microsoft.com/office/drawing/2014/main" id="{C106A008-B0C9-4279-A2F6-F492BCCE87F6}"/>
                </a:ext>
              </a:extLst>
            </p:cNvPr>
            <p:cNvSpPr/>
            <p:nvPr/>
          </p:nvSpPr>
          <p:spPr>
            <a:xfrm>
              <a:off x="7350342" y="5673001"/>
              <a:ext cx="939126" cy="1570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5" name="Picture 1294">
              <a:extLst>
                <a:ext uri="{FF2B5EF4-FFF2-40B4-BE49-F238E27FC236}">
                  <a16:creationId xmlns:a16="http://schemas.microsoft.com/office/drawing/2014/main" id="{1E9DA014-1797-41FA-ABCF-F0B6109C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3206" y="6013810"/>
              <a:ext cx="171409" cy="141857"/>
            </a:xfrm>
            <a:prstGeom prst="rect">
              <a:avLst/>
            </a:prstGeom>
          </p:spPr>
        </p:pic>
        <p:pic>
          <p:nvPicPr>
            <p:cNvPr id="1296" name="Picture 1295">
              <a:extLst>
                <a:ext uri="{FF2B5EF4-FFF2-40B4-BE49-F238E27FC236}">
                  <a16:creationId xmlns:a16="http://schemas.microsoft.com/office/drawing/2014/main" id="{875DF8E6-DB3D-480D-A24A-0CE5C9DB4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23714" y="6011529"/>
              <a:ext cx="171409" cy="141857"/>
            </a:xfrm>
            <a:prstGeom prst="rect">
              <a:avLst/>
            </a:prstGeom>
          </p:spPr>
        </p:pic>
        <p:pic>
          <p:nvPicPr>
            <p:cNvPr id="1297" name="Picture 1296">
              <a:extLst>
                <a:ext uri="{FF2B5EF4-FFF2-40B4-BE49-F238E27FC236}">
                  <a16:creationId xmlns:a16="http://schemas.microsoft.com/office/drawing/2014/main" id="{5F27E38B-2A6E-440D-BF63-CDAAD13AE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8060" y="5868655"/>
              <a:ext cx="171409" cy="141857"/>
            </a:xfrm>
            <a:prstGeom prst="rect">
              <a:avLst/>
            </a:prstGeom>
          </p:spPr>
        </p:pic>
        <p:pic>
          <p:nvPicPr>
            <p:cNvPr id="1298" name="Picture 1297">
              <a:extLst>
                <a:ext uri="{FF2B5EF4-FFF2-40B4-BE49-F238E27FC236}">
                  <a16:creationId xmlns:a16="http://schemas.microsoft.com/office/drawing/2014/main" id="{DC25AA00-2A7B-46CA-87D7-664D493A4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51461" y="5868655"/>
              <a:ext cx="171409" cy="141857"/>
            </a:xfrm>
            <a:prstGeom prst="rect">
              <a:avLst/>
            </a:prstGeom>
          </p:spPr>
        </p:pic>
        <p:pic>
          <p:nvPicPr>
            <p:cNvPr id="1299" name="Picture 1298">
              <a:extLst>
                <a:ext uri="{FF2B5EF4-FFF2-40B4-BE49-F238E27FC236}">
                  <a16:creationId xmlns:a16="http://schemas.microsoft.com/office/drawing/2014/main" id="{E3077860-BB13-4CA4-BF18-61337A68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8548" y="6009511"/>
              <a:ext cx="171409" cy="141857"/>
            </a:xfrm>
            <a:prstGeom prst="rect">
              <a:avLst/>
            </a:prstGeom>
          </p:spPr>
        </p:pic>
        <p:pic>
          <p:nvPicPr>
            <p:cNvPr id="1300" name="Picture 1299">
              <a:extLst>
                <a:ext uri="{FF2B5EF4-FFF2-40B4-BE49-F238E27FC236}">
                  <a16:creationId xmlns:a16="http://schemas.microsoft.com/office/drawing/2014/main" id="{5E4705E5-E79F-4EAC-BA27-5AF1724A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09440" y="6016677"/>
              <a:ext cx="171409" cy="141857"/>
            </a:xfrm>
            <a:prstGeom prst="rect">
              <a:avLst/>
            </a:prstGeom>
          </p:spPr>
        </p:pic>
        <p:pic>
          <p:nvPicPr>
            <p:cNvPr id="1301" name="Picture 1300">
              <a:extLst>
                <a:ext uri="{FF2B5EF4-FFF2-40B4-BE49-F238E27FC236}">
                  <a16:creationId xmlns:a16="http://schemas.microsoft.com/office/drawing/2014/main" id="{3126C69F-EA86-4E50-8FD8-3B8891AD1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1130" y="5868655"/>
              <a:ext cx="171409" cy="141857"/>
            </a:xfrm>
            <a:prstGeom prst="rect">
              <a:avLst/>
            </a:prstGeom>
          </p:spPr>
        </p:pic>
        <p:pic>
          <p:nvPicPr>
            <p:cNvPr id="1302" name="Picture 1301">
              <a:extLst>
                <a:ext uri="{FF2B5EF4-FFF2-40B4-BE49-F238E27FC236}">
                  <a16:creationId xmlns:a16="http://schemas.microsoft.com/office/drawing/2014/main" id="{F7687C22-8101-4771-BBC2-7BE10B992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6296" y="5868655"/>
              <a:ext cx="171409" cy="141857"/>
            </a:xfrm>
            <a:prstGeom prst="rect">
              <a:avLst/>
            </a:prstGeom>
          </p:spPr>
        </p:pic>
        <p:pic>
          <p:nvPicPr>
            <p:cNvPr id="1303" name="Picture 1302">
              <a:extLst>
                <a:ext uri="{FF2B5EF4-FFF2-40B4-BE49-F238E27FC236}">
                  <a16:creationId xmlns:a16="http://schemas.microsoft.com/office/drawing/2014/main" id="{EA3D019C-0FC6-4FB2-8186-57CC1B23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88080" y="6020173"/>
              <a:ext cx="171409" cy="141857"/>
            </a:xfrm>
            <a:prstGeom prst="rect">
              <a:avLst/>
            </a:prstGeom>
          </p:spPr>
        </p:pic>
        <p:pic>
          <p:nvPicPr>
            <p:cNvPr id="1304" name="Picture 1303">
              <a:extLst>
                <a:ext uri="{FF2B5EF4-FFF2-40B4-BE49-F238E27FC236}">
                  <a16:creationId xmlns:a16="http://schemas.microsoft.com/office/drawing/2014/main" id="{8C42CDD7-CCE4-4FE4-9A4E-7B5B0EDB3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5964" y="5863417"/>
              <a:ext cx="171409" cy="152333"/>
            </a:xfrm>
            <a:prstGeom prst="rect">
              <a:avLst/>
            </a:prstGeom>
          </p:spPr>
        </p:pic>
        <p:sp>
          <p:nvSpPr>
            <p:cNvPr id="1305" name="Rectangle 1304">
              <a:extLst>
                <a:ext uri="{FF2B5EF4-FFF2-40B4-BE49-F238E27FC236}">
                  <a16:creationId xmlns:a16="http://schemas.microsoft.com/office/drawing/2014/main" id="{F606F082-D50F-4412-BEBD-F32CCE6E8474}"/>
                </a:ext>
              </a:extLst>
            </p:cNvPr>
            <p:cNvSpPr/>
            <p:nvPr/>
          </p:nvSpPr>
          <p:spPr>
            <a:xfrm>
              <a:off x="7350341" y="5898906"/>
              <a:ext cx="939126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6" name="Picture 1305">
              <a:extLst>
                <a:ext uri="{FF2B5EF4-FFF2-40B4-BE49-F238E27FC236}">
                  <a16:creationId xmlns:a16="http://schemas.microsoft.com/office/drawing/2014/main" id="{1C62FC33-17C1-4AAD-A380-6BA30F81E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30757" y="6255771"/>
              <a:ext cx="174168" cy="102939"/>
            </a:xfrm>
            <a:prstGeom prst="rect">
              <a:avLst/>
            </a:prstGeom>
          </p:spPr>
        </p:pic>
        <p:pic>
          <p:nvPicPr>
            <p:cNvPr id="1307" name="Picture 1306">
              <a:extLst>
                <a:ext uri="{FF2B5EF4-FFF2-40B4-BE49-F238E27FC236}">
                  <a16:creationId xmlns:a16="http://schemas.microsoft.com/office/drawing/2014/main" id="{C09530FD-0FC5-4E67-AAC4-8439B666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80804" y="6264544"/>
              <a:ext cx="174168" cy="85393"/>
            </a:xfrm>
            <a:prstGeom prst="rect">
              <a:avLst/>
            </a:prstGeom>
          </p:spPr>
        </p:pic>
        <p:pic>
          <p:nvPicPr>
            <p:cNvPr id="1308" name="Picture 1307">
              <a:extLst>
                <a:ext uri="{FF2B5EF4-FFF2-40B4-BE49-F238E27FC236}">
                  <a16:creationId xmlns:a16="http://schemas.microsoft.com/office/drawing/2014/main" id="{C4604F71-8D54-48DB-980A-E81077E0F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5780" y="6255771"/>
              <a:ext cx="174168" cy="102939"/>
            </a:xfrm>
            <a:prstGeom prst="rect">
              <a:avLst/>
            </a:prstGeom>
          </p:spPr>
        </p:pic>
        <p:pic>
          <p:nvPicPr>
            <p:cNvPr id="1309" name="Picture 1308">
              <a:extLst>
                <a:ext uri="{FF2B5EF4-FFF2-40B4-BE49-F238E27FC236}">
                  <a16:creationId xmlns:a16="http://schemas.microsoft.com/office/drawing/2014/main" id="{51A5AE4E-7DEE-43B2-8FBB-87753DF84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05735" y="6255771"/>
              <a:ext cx="174168" cy="102939"/>
            </a:xfrm>
            <a:prstGeom prst="rect">
              <a:avLst/>
            </a:prstGeom>
          </p:spPr>
        </p:pic>
        <p:pic>
          <p:nvPicPr>
            <p:cNvPr id="1310" name="Picture 1309">
              <a:extLst>
                <a:ext uri="{FF2B5EF4-FFF2-40B4-BE49-F238E27FC236}">
                  <a16:creationId xmlns:a16="http://schemas.microsoft.com/office/drawing/2014/main" id="{DB26FCDC-F263-4BE0-A25D-DB4159F96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80712" y="6255771"/>
              <a:ext cx="174168" cy="102939"/>
            </a:xfrm>
            <a:prstGeom prst="rect">
              <a:avLst/>
            </a:prstGeom>
          </p:spPr>
        </p:pic>
        <p:pic>
          <p:nvPicPr>
            <p:cNvPr id="1311" name="Picture 1310">
              <a:extLst>
                <a:ext uri="{FF2B5EF4-FFF2-40B4-BE49-F238E27FC236}">
                  <a16:creationId xmlns:a16="http://schemas.microsoft.com/office/drawing/2014/main" id="{1DA12E36-FC42-40DC-B0BD-0E01A01CF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72976" y="6180507"/>
              <a:ext cx="174168" cy="85393"/>
            </a:xfrm>
            <a:prstGeom prst="rect">
              <a:avLst/>
            </a:prstGeom>
          </p:spPr>
        </p:pic>
        <p:pic>
          <p:nvPicPr>
            <p:cNvPr id="1312" name="Picture 1311">
              <a:extLst>
                <a:ext uri="{FF2B5EF4-FFF2-40B4-BE49-F238E27FC236}">
                  <a16:creationId xmlns:a16="http://schemas.microsoft.com/office/drawing/2014/main" id="{4424F75C-2861-48CF-9F83-EC7C881A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1310" y="6171734"/>
              <a:ext cx="174168" cy="102939"/>
            </a:xfrm>
            <a:prstGeom prst="rect">
              <a:avLst/>
            </a:prstGeom>
          </p:spPr>
        </p:pic>
        <p:pic>
          <p:nvPicPr>
            <p:cNvPr id="1313" name="Picture 1312">
              <a:extLst>
                <a:ext uri="{FF2B5EF4-FFF2-40B4-BE49-F238E27FC236}">
                  <a16:creationId xmlns:a16="http://schemas.microsoft.com/office/drawing/2014/main" id="{C8C9700E-F4BC-4F80-AB49-D7AF8EED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1565" y="6171734"/>
              <a:ext cx="174168" cy="102939"/>
            </a:xfrm>
            <a:prstGeom prst="rect">
              <a:avLst/>
            </a:prstGeom>
          </p:spPr>
        </p:pic>
        <p:pic>
          <p:nvPicPr>
            <p:cNvPr id="1314" name="Picture 1313">
              <a:extLst>
                <a:ext uri="{FF2B5EF4-FFF2-40B4-BE49-F238E27FC236}">
                  <a16:creationId xmlns:a16="http://schemas.microsoft.com/office/drawing/2014/main" id="{8EBA8124-15B7-4096-B33A-2CF03001F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7600" y="6180507"/>
              <a:ext cx="174168" cy="85393"/>
            </a:xfrm>
            <a:prstGeom prst="rect">
              <a:avLst/>
            </a:prstGeom>
          </p:spPr>
        </p:pic>
        <p:pic>
          <p:nvPicPr>
            <p:cNvPr id="1315" name="Picture 1314">
              <a:extLst>
                <a:ext uri="{FF2B5EF4-FFF2-40B4-BE49-F238E27FC236}">
                  <a16:creationId xmlns:a16="http://schemas.microsoft.com/office/drawing/2014/main" id="{DC9A9E29-36FF-4EFC-8DC5-B2F4C275D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15299" y="6174374"/>
              <a:ext cx="174168" cy="102939"/>
            </a:xfrm>
            <a:prstGeom prst="rect">
              <a:avLst/>
            </a:prstGeom>
          </p:spPr>
        </p:pic>
        <p:sp>
          <p:nvSpPr>
            <p:cNvPr id="1316" name="Rectangle 1315">
              <a:extLst>
                <a:ext uri="{FF2B5EF4-FFF2-40B4-BE49-F238E27FC236}">
                  <a16:creationId xmlns:a16="http://schemas.microsoft.com/office/drawing/2014/main" id="{43D70B97-0A69-4BE1-B22E-14CF2E3974CD}"/>
                </a:ext>
              </a:extLst>
            </p:cNvPr>
            <p:cNvSpPr/>
            <p:nvPr/>
          </p:nvSpPr>
          <p:spPr>
            <a:xfrm>
              <a:off x="7350342" y="6187466"/>
              <a:ext cx="936479" cy="2132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Rectangle 1316">
              <a:extLst>
                <a:ext uri="{FF2B5EF4-FFF2-40B4-BE49-F238E27FC236}">
                  <a16:creationId xmlns:a16="http://schemas.microsoft.com/office/drawing/2014/main" id="{7ADACE47-DA18-419C-9160-80E4F5CE6A72}"/>
                </a:ext>
              </a:extLst>
            </p:cNvPr>
            <p:cNvSpPr/>
            <p:nvPr/>
          </p:nvSpPr>
          <p:spPr>
            <a:xfrm>
              <a:off x="7217218" y="3673423"/>
              <a:ext cx="1187240" cy="28414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9169F5-B692-4A0E-BD54-961C776CBF30}"/>
              </a:ext>
            </a:extLst>
          </p:cNvPr>
          <p:cNvSpPr/>
          <p:nvPr/>
        </p:nvSpPr>
        <p:spPr>
          <a:xfrm>
            <a:off x="288032" y="356460"/>
            <a:ext cx="6766560" cy="62179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6C844-77B8-42C8-B508-7816EB0AC76D}"/>
              </a:ext>
            </a:extLst>
          </p:cNvPr>
          <p:cNvSpPr txBox="1"/>
          <p:nvPr/>
        </p:nvSpPr>
        <p:spPr>
          <a:xfrm>
            <a:off x="7301345" y="263236"/>
            <a:ext cx="365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কতগুলো গরু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8" name="TextBox 1317">
            <a:extLst>
              <a:ext uri="{FF2B5EF4-FFF2-40B4-BE49-F238E27FC236}">
                <a16:creationId xmlns:a16="http://schemas.microsoft.com/office/drawing/2014/main" id="{77482DFB-F3D7-4C5A-9569-4DE2DA9F3A45}"/>
              </a:ext>
            </a:extLst>
          </p:cNvPr>
          <p:cNvSpPr txBox="1"/>
          <p:nvPr/>
        </p:nvSpPr>
        <p:spPr>
          <a:xfrm rot="19455008">
            <a:off x="1654127" y="3141797"/>
            <a:ext cx="2468398" cy="923330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১০০০ টি।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10C52-0B3C-4142-9C0B-E6D2845881B1}"/>
              </a:ext>
            </a:extLst>
          </p:cNvPr>
          <p:cNvSpPr txBox="1"/>
          <p:nvPr/>
        </p:nvSpPr>
        <p:spPr>
          <a:xfrm>
            <a:off x="7273634" y="3051031"/>
            <a:ext cx="118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9" name="TextBox 1318">
            <a:extLst>
              <a:ext uri="{FF2B5EF4-FFF2-40B4-BE49-F238E27FC236}">
                <a16:creationId xmlns:a16="http://schemas.microsoft.com/office/drawing/2014/main" id="{545B56A3-AE9B-4F52-B90E-43481766C7F1}"/>
              </a:ext>
            </a:extLst>
          </p:cNvPr>
          <p:cNvSpPr txBox="1"/>
          <p:nvPr/>
        </p:nvSpPr>
        <p:spPr>
          <a:xfrm>
            <a:off x="8549248" y="4209272"/>
            <a:ext cx="10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0" name="TextBox 1319">
            <a:extLst>
              <a:ext uri="{FF2B5EF4-FFF2-40B4-BE49-F238E27FC236}">
                <a16:creationId xmlns:a16="http://schemas.microsoft.com/office/drawing/2014/main" id="{7A57B07B-230F-4FC8-9266-921F21D03F21}"/>
              </a:ext>
            </a:extLst>
          </p:cNvPr>
          <p:cNvSpPr txBox="1"/>
          <p:nvPr/>
        </p:nvSpPr>
        <p:spPr>
          <a:xfrm>
            <a:off x="9575003" y="5327250"/>
            <a:ext cx="10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1" name="TextBox 1320">
            <a:extLst>
              <a:ext uri="{FF2B5EF4-FFF2-40B4-BE49-F238E27FC236}">
                <a16:creationId xmlns:a16="http://schemas.microsoft.com/office/drawing/2014/main" id="{F887E1A8-F834-4219-9A46-15AF719715A1}"/>
              </a:ext>
            </a:extLst>
          </p:cNvPr>
          <p:cNvSpPr txBox="1"/>
          <p:nvPr/>
        </p:nvSpPr>
        <p:spPr>
          <a:xfrm>
            <a:off x="7524736" y="1373276"/>
            <a:ext cx="4163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= ১১৭৪ টি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(এক হাজার একশত চুয়াত্তরটি)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45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18" grpId="0" animBg="1"/>
      <p:bldP spid="5" grpId="0"/>
      <p:bldP spid="1319" grpId="0"/>
      <p:bldP spid="1320" grpId="0"/>
      <p:bldP spid="1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AAA6B-DFB8-49AC-8E48-4DC2EA05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1" y="176645"/>
            <a:ext cx="3401863" cy="3127519"/>
          </a:xfrm>
          <a:prstGeom prst="rect">
            <a:avLst/>
          </a:prstGeom>
        </p:spPr>
      </p:pic>
      <p:pic>
        <p:nvPicPr>
          <p:cNvPr id="1318" name="Picture 1317">
            <a:extLst>
              <a:ext uri="{FF2B5EF4-FFF2-40B4-BE49-F238E27FC236}">
                <a16:creationId xmlns:a16="http://schemas.microsoft.com/office/drawing/2014/main" id="{69C73118-F3EF-4B25-9A2F-B864854E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1" y="3478253"/>
            <a:ext cx="3401863" cy="31275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19" name="Picture 1318">
            <a:extLst>
              <a:ext uri="{FF2B5EF4-FFF2-40B4-BE49-F238E27FC236}">
                <a16:creationId xmlns:a16="http://schemas.microsoft.com/office/drawing/2014/main" id="{73CF10CF-A0AC-4B64-8AE7-EA8F82A7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92" y="207641"/>
            <a:ext cx="3401863" cy="3127519"/>
          </a:xfrm>
          <a:prstGeom prst="rect">
            <a:avLst/>
          </a:prstGeom>
        </p:spPr>
      </p:pic>
      <p:pic>
        <p:nvPicPr>
          <p:cNvPr id="1320" name="Picture 1319">
            <a:extLst>
              <a:ext uri="{FF2B5EF4-FFF2-40B4-BE49-F238E27FC236}">
                <a16:creationId xmlns:a16="http://schemas.microsoft.com/office/drawing/2014/main" id="{D50C372F-0B3E-48DC-8CE0-D76CA06B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92" y="3452099"/>
            <a:ext cx="3401863" cy="3127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43BEE-8C90-46C9-81E6-F0D7ED04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146" y="5079204"/>
            <a:ext cx="1837269" cy="1484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F0F0D-9FE9-4686-932C-96D823CD5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39" y="5067946"/>
            <a:ext cx="630542" cy="1480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F1967D-E6A0-452C-BB36-5605ED45F089}"/>
              </a:ext>
            </a:extLst>
          </p:cNvPr>
          <p:cNvSpPr/>
          <p:nvPr/>
        </p:nvSpPr>
        <p:spPr>
          <a:xfrm>
            <a:off x="167291" y="132948"/>
            <a:ext cx="3401863" cy="31740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Rectangle 1320">
            <a:extLst>
              <a:ext uri="{FF2B5EF4-FFF2-40B4-BE49-F238E27FC236}">
                <a16:creationId xmlns:a16="http://schemas.microsoft.com/office/drawing/2014/main" id="{6EB9C224-74BB-4380-8D05-AEBA61DCA548}"/>
              </a:ext>
            </a:extLst>
          </p:cNvPr>
          <p:cNvSpPr/>
          <p:nvPr/>
        </p:nvSpPr>
        <p:spPr>
          <a:xfrm>
            <a:off x="133715" y="3477998"/>
            <a:ext cx="3401863" cy="3174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Rectangle 1321">
            <a:extLst>
              <a:ext uri="{FF2B5EF4-FFF2-40B4-BE49-F238E27FC236}">
                <a16:creationId xmlns:a16="http://schemas.microsoft.com/office/drawing/2014/main" id="{12E10956-0C7C-4EB9-9F9B-9FA5A6BD4F3D}"/>
              </a:ext>
            </a:extLst>
          </p:cNvPr>
          <p:cNvSpPr/>
          <p:nvPr/>
        </p:nvSpPr>
        <p:spPr>
          <a:xfrm>
            <a:off x="3625689" y="3447001"/>
            <a:ext cx="3401863" cy="31740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Rectangle 1323">
            <a:extLst>
              <a:ext uri="{FF2B5EF4-FFF2-40B4-BE49-F238E27FC236}">
                <a16:creationId xmlns:a16="http://schemas.microsoft.com/office/drawing/2014/main" id="{B67684BC-AA6A-47BD-ADEA-96E3101F7324}"/>
              </a:ext>
            </a:extLst>
          </p:cNvPr>
          <p:cNvSpPr/>
          <p:nvPr/>
        </p:nvSpPr>
        <p:spPr>
          <a:xfrm>
            <a:off x="3636023" y="171688"/>
            <a:ext cx="3401863" cy="31740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9211C-41BD-4475-BC96-00E3FF5EAD91}"/>
              </a:ext>
            </a:extLst>
          </p:cNvPr>
          <p:cNvSpPr txBox="1"/>
          <p:nvPr/>
        </p:nvSpPr>
        <p:spPr>
          <a:xfrm>
            <a:off x="7301345" y="263236"/>
            <a:ext cx="433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মোট কতগুলো গরু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14493-F93E-435D-A3BB-1B9CB963B035}"/>
              </a:ext>
            </a:extLst>
          </p:cNvPr>
          <p:cNvSpPr txBox="1"/>
          <p:nvPr/>
        </p:nvSpPr>
        <p:spPr>
          <a:xfrm>
            <a:off x="7301345" y="2659962"/>
            <a:ext cx="355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চারহাজার দুইশত চুয়াত্তর।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58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612B7B-DA16-4145-93EE-FC249A46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7166"/>
              </p:ext>
            </p:extLst>
          </p:nvPr>
        </p:nvGraphicFramePr>
        <p:xfrm>
          <a:off x="762001" y="1365466"/>
          <a:ext cx="10584872" cy="39646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38474">
                  <a:extLst>
                    <a:ext uri="{9D8B030D-6E8A-4147-A177-3AD203B41FA5}">
                      <a16:colId xmlns:a16="http://schemas.microsoft.com/office/drawing/2014/main" val="582610870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1427013460"/>
                    </a:ext>
                  </a:extLst>
                </a:gridCol>
                <a:gridCol w="3014662">
                  <a:extLst>
                    <a:ext uri="{9D8B030D-6E8A-4147-A177-3AD203B41FA5}">
                      <a16:colId xmlns:a16="http://schemas.microsoft.com/office/drawing/2014/main" val="323341096"/>
                    </a:ext>
                  </a:extLst>
                </a:gridCol>
                <a:gridCol w="1917123">
                  <a:extLst>
                    <a:ext uri="{9D8B030D-6E8A-4147-A177-3AD203B41FA5}">
                      <a16:colId xmlns:a16="http://schemas.microsoft.com/office/drawing/2014/main" val="3773687739"/>
                    </a:ext>
                  </a:extLst>
                </a:gridCol>
              </a:tblGrid>
              <a:tr h="976481"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997389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টি হাজার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টি শত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টি দশ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টি এক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B4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9271"/>
                  </a:ext>
                </a:extLst>
              </a:tr>
              <a:tr h="97648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 হাজার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চারশত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ত্রিশ  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395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AB6163F-A2D6-4B29-8C33-91DBFEFE4588}"/>
              </a:ext>
            </a:extLst>
          </p:cNvPr>
          <p:cNvGrpSpPr/>
          <p:nvPr/>
        </p:nvGrpSpPr>
        <p:grpSpPr>
          <a:xfrm>
            <a:off x="983667" y="665015"/>
            <a:ext cx="2978729" cy="646331"/>
            <a:chOff x="983667" y="665015"/>
            <a:chExt cx="2978729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153308-08C5-4A21-ABCE-28CEFB2F2173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5AA49-7D0C-4B07-A5CB-75126AE0CF93}"/>
                </a:ext>
              </a:extLst>
            </p:cNvPr>
            <p:cNvSpPr/>
            <p:nvPr/>
          </p:nvSpPr>
          <p:spPr>
            <a:xfrm>
              <a:off x="2368694" y="701745"/>
              <a:ext cx="1031731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1681B-47C5-429A-97F8-7250488350EF}"/>
              </a:ext>
            </a:extLst>
          </p:cNvPr>
          <p:cNvGrpSpPr/>
          <p:nvPr/>
        </p:nvGrpSpPr>
        <p:grpSpPr>
          <a:xfrm>
            <a:off x="3696998" y="665015"/>
            <a:ext cx="2978729" cy="646331"/>
            <a:chOff x="983667" y="665015"/>
            <a:chExt cx="297872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DCE1E0-B33C-4627-AF1A-E4C0D86E3C4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604DD-E0CD-4EF2-8F85-B422BF39B533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A797B-B386-4F69-8D16-23243938127D}"/>
              </a:ext>
            </a:extLst>
          </p:cNvPr>
          <p:cNvGrpSpPr/>
          <p:nvPr/>
        </p:nvGrpSpPr>
        <p:grpSpPr>
          <a:xfrm>
            <a:off x="6449296" y="665015"/>
            <a:ext cx="2978729" cy="646331"/>
            <a:chOff x="983667" y="665015"/>
            <a:chExt cx="2978729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14D2CE-639D-41EB-AE5D-5936332F4D2E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02F301-4267-4A62-8E04-62AB56ACDB0C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4EAA-EAD9-4657-B331-CB6F426DB402}"/>
              </a:ext>
            </a:extLst>
          </p:cNvPr>
          <p:cNvSpPr/>
          <p:nvPr/>
        </p:nvSpPr>
        <p:spPr>
          <a:xfrm>
            <a:off x="1731816" y="2220697"/>
            <a:ext cx="1219191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BF062-E6B5-409B-8502-84DC1BD03E07}"/>
              </a:ext>
            </a:extLst>
          </p:cNvPr>
          <p:cNvSpPr/>
          <p:nvPr/>
        </p:nvSpPr>
        <p:spPr>
          <a:xfrm>
            <a:off x="4614854" y="2447498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D98D60-5955-43B3-9794-203CA712913D}"/>
              </a:ext>
            </a:extLst>
          </p:cNvPr>
          <p:cNvSpPr/>
          <p:nvPr/>
        </p:nvSpPr>
        <p:spPr>
          <a:xfrm>
            <a:off x="6883543" y="195399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FF2FB-A86E-477C-BE51-03699E15A2E4}"/>
              </a:ext>
            </a:extLst>
          </p:cNvPr>
          <p:cNvSpPr txBox="1"/>
          <p:nvPr/>
        </p:nvSpPr>
        <p:spPr>
          <a:xfrm>
            <a:off x="4305737" y="5869819"/>
            <a:ext cx="369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তিনহাজার চারশত বত্রিশ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026C8D-2971-4D3F-979F-BCB26E94E47A}"/>
              </a:ext>
            </a:extLst>
          </p:cNvPr>
          <p:cNvSpPr/>
          <p:nvPr/>
        </p:nvSpPr>
        <p:spPr>
          <a:xfrm>
            <a:off x="1425103" y="3489608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C5B001-A26E-4F4C-AC4C-0962DC34B9DF}"/>
              </a:ext>
            </a:extLst>
          </p:cNvPr>
          <p:cNvSpPr/>
          <p:nvPr/>
        </p:nvSpPr>
        <p:spPr>
          <a:xfrm>
            <a:off x="6976457" y="348282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430CDF-4315-4959-9E1D-CC634FE26152}"/>
              </a:ext>
            </a:extLst>
          </p:cNvPr>
          <p:cNvSpPr/>
          <p:nvPr/>
        </p:nvSpPr>
        <p:spPr>
          <a:xfrm>
            <a:off x="4160521" y="3530057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58E22E-5EAF-4796-B1AA-AFA15749CA40}"/>
              </a:ext>
            </a:extLst>
          </p:cNvPr>
          <p:cNvSpPr/>
          <p:nvPr/>
        </p:nvSpPr>
        <p:spPr>
          <a:xfrm>
            <a:off x="1425103" y="4409858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258D96-F378-49DB-AD6C-2C179721F3C3}"/>
              </a:ext>
            </a:extLst>
          </p:cNvPr>
          <p:cNvSpPr/>
          <p:nvPr/>
        </p:nvSpPr>
        <p:spPr>
          <a:xfrm>
            <a:off x="7161420" y="4377492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7D4034-613C-4901-9C95-2CEB71245D35}"/>
              </a:ext>
            </a:extLst>
          </p:cNvPr>
          <p:cNvSpPr/>
          <p:nvPr/>
        </p:nvSpPr>
        <p:spPr>
          <a:xfrm>
            <a:off x="4617721" y="4357564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1BFAC9-3914-4390-BFCB-5158369EB4C0}"/>
              </a:ext>
            </a:extLst>
          </p:cNvPr>
          <p:cNvGrpSpPr/>
          <p:nvPr/>
        </p:nvGrpSpPr>
        <p:grpSpPr>
          <a:xfrm>
            <a:off x="9072118" y="665015"/>
            <a:ext cx="2978729" cy="646331"/>
            <a:chOff x="983667" y="665015"/>
            <a:chExt cx="2978729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26CE83-31AC-482A-8F94-CC7FC46DA091}"/>
                </a:ext>
              </a:extLst>
            </p:cNvPr>
            <p:cNvSpPr txBox="1"/>
            <p:nvPr/>
          </p:nvSpPr>
          <p:spPr>
            <a:xfrm>
              <a:off x="983667" y="665015"/>
              <a:ext cx="297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          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1E9029-41C3-417A-BC3F-BB7E20DADE8A}"/>
                </a:ext>
              </a:extLst>
            </p:cNvPr>
            <p:cNvSpPr/>
            <p:nvPr/>
          </p:nvSpPr>
          <p:spPr>
            <a:xfrm>
              <a:off x="2382982" y="701745"/>
              <a:ext cx="942109" cy="55418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3F980D2-C3A6-4491-A1FF-388A632F6B84}"/>
              </a:ext>
            </a:extLst>
          </p:cNvPr>
          <p:cNvSpPr/>
          <p:nvPr/>
        </p:nvSpPr>
        <p:spPr>
          <a:xfrm>
            <a:off x="6869679" y="2410880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F5F237-39B4-42A6-9AD9-4B193B55C249}"/>
              </a:ext>
            </a:extLst>
          </p:cNvPr>
          <p:cNvSpPr/>
          <p:nvPr/>
        </p:nvSpPr>
        <p:spPr>
          <a:xfrm>
            <a:off x="6883543" y="2869057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D210EA-A14C-41C9-BAA7-B5947D654A44}"/>
              </a:ext>
            </a:extLst>
          </p:cNvPr>
          <p:cNvSpPr/>
          <p:nvPr/>
        </p:nvSpPr>
        <p:spPr>
          <a:xfrm>
            <a:off x="9803291" y="2367603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744036-3098-4395-9CCC-B89871BAE494}"/>
              </a:ext>
            </a:extLst>
          </p:cNvPr>
          <p:cNvSpPr/>
          <p:nvPr/>
        </p:nvSpPr>
        <p:spPr>
          <a:xfrm>
            <a:off x="9803291" y="2805974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9BC2E3-169B-493B-AC26-00A2EE311CBE}"/>
              </a:ext>
            </a:extLst>
          </p:cNvPr>
          <p:cNvSpPr/>
          <p:nvPr/>
        </p:nvSpPr>
        <p:spPr>
          <a:xfrm>
            <a:off x="9645881" y="3482825"/>
            <a:ext cx="1554480" cy="802159"/>
          </a:xfrm>
          <a:prstGeom prst="rect">
            <a:avLst/>
          </a:prstGeom>
          <a:solidFill>
            <a:srgbClr val="D7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ED58C6-BDA6-40EC-BF52-1D632F996336}"/>
              </a:ext>
            </a:extLst>
          </p:cNvPr>
          <p:cNvSpPr/>
          <p:nvPr/>
        </p:nvSpPr>
        <p:spPr>
          <a:xfrm>
            <a:off x="9622753" y="4377492"/>
            <a:ext cx="1554480" cy="802159"/>
          </a:xfrm>
          <a:prstGeom prst="rect">
            <a:avLst/>
          </a:prstGeom>
          <a:solidFill>
            <a:srgbClr val="00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F52402-16D0-4F94-ADFD-602A01296D29}"/>
              </a:ext>
            </a:extLst>
          </p:cNvPr>
          <p:cNvSpPr txBox="1"/>
          <p:nvPr/>
        </p:nvSpPr>
        <p:spPr>
          <a:xfrm>
            <a:off x="4978920" y="96976"/>
            <a:ext cx="241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716A06-FD55-4398-8791-FDA803E1C055}"/>
              </a:ext>
            </a:extLst>
          </p:cNvPr>
          <p:cNvSpPr/>
          <p:nvPr/>
        </p:nvSpPr>
        <p:spPr>
          <a:xfrm>
            <a:off x="1731816" y="2570457"/>
            <a:ext cx="1219191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48FC63-2225-4E47-BB12-C237E86A4F0B}"/>
              </a:ext>
            </a:extLst>
          </p:cNvPr>
          <p:cNvSpPr/>
          <p:nvPr/>
        </p:nvSpPr>
        <p:spPr>
          <a:xfrm>
            <a:off x="1731816" y="2929319"/>
            <a:ext cx="1219191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D3543F9-3C7F-473A-9F80-2CCEE7049489}"/>
              </a:ext>
            </a:extLst>
          </p:cNvPr>
          <p:cNvSpPr/>
          <p:nvPr/>
        </p:nvSpPr>
        <p:spPr>
          <a:xfrm>
            <a:off x="4627412" y="2884276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D8B2C5-EE87-479F-B5EE-F803D2A61DD8}"/>
              </a:ext>
            </a:extLst>
          </p:cNvPr>
          <p:cNvSpPr/>
          <p:nvPr/>
        </p:nvSpPr>
        <p:spPr>
          <a:xfrm>
            <a:off x="4627412" y="1574393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5344C7-68B0-43FB-8A8C-598527ED963F}"/>
              </a:ext>
            </a:extLst>
          </p:cNvPr>
          <p:cNvSpPr/>
          <p:nvPr/>
        </p:nvSpPr>
        <p:spPr>
          <a:xfrm>
            <a:off x="4614854" y="2049271"/>
            <a:ext cx="969819" cy="332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0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9B6CB-FE16-4A8E-9B4F-A3C051480DCE}"/>
              </a:ext>
            </a:extLst>
          </p:cNvPr>
          <p:cNvSpPr txBox="1"/>
          <p:nvPr/>
        </p:nvSpPr>
        <p:spPr>
          <a:xfrm>
            <a:off x="148878" y="141832"/>
            <a:ext cx="20208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34FD2-44FC-4DA7-B284-2941FD02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1" y="1818305"/>
            <a:ext cx="9742737" cy="32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68C24-0BB1-49A8-B5A1-CDC16C651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" y="612574"/>
            <a:ext cx="3120725" cy="4541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78BCC-FA2C-4FF1-AAAE-49085D02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28" y="612574"/>
            <a:ext cx="2908115" cy="446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83F3E-7F51-4518-A0CC-843EB49CE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31" y="663100"/>
            <a:ext cx="3120725" cy="4571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04D07-D926-4F78-828B-487E99AFA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13" y="612574"/>
            <a:ext cx="3119428" cy="4622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6930A-E3F7-41A7-9B94-2EC72E608CC0}"/>
              </a:ext>
            </a:extLst>
          </p:cNvPr>
          <p:cNvSpPr txBox="1"/>
          <p:nvPr/>
        </p:nvSpPr>
        <p:spPr>
          <a:xfrm>
            <a:off x="4216934" y="78325"/>
            <a:ext cx="368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A0BD9-4D78-4738-BCF5-EDE6E66F3812}"/>
              </a:ext>
            </a:extLst>
          </p:cNvPr>
          <p:cNvSpPr txBox="1"/>
          <p:nvPr/>
        </p:nvSpPr>
        <p:spPr>
          <a:xfrm>
            <a:off x="2569490" y="5819693"/>
            <a:ext cx="72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২ – ৮ পৃষ্ঠা মনোযোগ সহকারে দেখ। </a:t>
            </a:r>
          </a:p>
        </p:txBody>
      </p:sp>
    </p:spTree>
    <p:extLst>
      <p:ext uri="{BB962C8B-B14F-4D97-AF65-F5344CB8AC3E}">
        <p14:creationId xmlns:p14="http://schemas.microsoft.com/office/powerpoint/2010/main" val="77586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50402C-D9F7-4F29-AD5E-78B0D9DE89FA}"/>
              </a:ext>
            </a:extLst>
          </p:cNvPr>
          <p:cNvSpPr/>
          <p:nvPr/>
        </p:nvSpPr>
        <p:spPr>
          <a:xfrm>
            <a:off x="3013369" y="173181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5A64C-15CE-4617-8AAC-D7ED27CF89DB}"/>
              </a:ext>
            </a:extLst>
          </p:cNvPr>
          <p:cNvSpPr/>
          <p:nvPr/>
        </p:nvSpPr>
        <p:spPr>
          <a:xfrm>
            <a:off x="1025238" y="1440868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785FF-7595-496B-B321-47E848E8FC7B}"/>
              </a:ext>
            </a:extLst>
          </p:cNvPr>
          <p:cNvSpPr/>
          <p:nvPr/>
        </p:nvSpPr>
        <p:spPr>
          <a:xfrm>
            <a:off x="3491352" y="2909448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F8D07-86A9-4305-A784-E7D804DA2071}"/>
              </a:ext>
            </a:extLst>
          </p:cNvPr>
          <p:cNvSpPr/>
          <p:nvPr/>
        </p:nvSpPr>
        <p:spPr>
          <a:xfrm>
            <a:off x="1073731" y="2507668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19E93-AE11-4BDB-B3A3-3A56288E4DF6}"/>
              </a:ext>
            </a:extLst>
          </p:cNvPr>
          <p:cNvSpPr/>
          <p:nvPr/>
        </p:nvSpPr>
        <p:spPr>
          <a:xfrm>
            <a:off x="1988132" y="1828796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F3C78-379D-4121-AE7D-4303265717A7}"/>
              </a:ext>
            </a:extLst>
          </p:cNvPr>
          <p:cNvSpPr/>
          <p:nvPr/>
        </p:nvSpPr>
        <p:spPr>
          <a:xfrm>
            <a:off x="2029698" y="1163778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DCEC2-46C9-4504-8C8A-9A63EAECBC74}"/>
              </a:ext>
            </a:extLst>
          </p:cNvPr>
          <p:cNvSpPr/>
          <p:nvPr/>
        </p:nvSpPr>
        <p:spPr>
          <a:xfrm>
            <a:off x="2112824" y="2438397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0CD29-DD05-48D7-B777-E71EC7EE4A19}"/>
              </a:ext>
            </a:extLst>
          </p:cNvPr>
          <p:cNvSpPr/>
          <p:nvPr/>
        </p:nvSpPr>
        <p:spPr>
          <a:xfrm>
            <a:off x="3997044" y="1745669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3C18FB-F854-4B02-90A8-CDA28DF2C5B5}"/>
              </a:ext>
            </a:extLst>
          </p:cNvPr>
          <p:cNvSpPr/>
          <p:nvPr/>
        </p:nvSpPr>
        <p:spPr>
          <a:xfrm>
            <a:off x="2272150" y="298565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722D2-7633-43EB-8130-390A84179773}"/>
              </a:ext>
            </a:extLst>
          </p:cNvPr>
          <p:cNvSpPr/>
          <p:nvPr/>
        </p:nvSpPr>
        <p:spPr>
          <a:xfrm>
            <a:off x="671950" y="1981194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A129C-ED78-4DCD-BE84-50DE699E0431}"/>
              </a:ext>
            </a:extLst>
          </p:cNvPr>
          <p:cNvSpPr/>
          <p:nvPr/>
        </p:nvSpPr>
        <p:spPr>
          <a:xfrm>
            <a:off x="3193475" y="2327561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6AAB8-2AB7-4E91-B5E0-51486A7EC743}"/>
              </a:ext>
            </a:extLst>
          </p:cNvPr>
          <p:cNvSpPr/>
          <p:nvPr/>
        </p:nvSpPr>
        <p:spPr>
          <a:xfrm>
            <a:off x="3823861" y="1094509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39C4C1-155A-4C97-AC58-78F67CF9B7E4}"/>
              </a:ext>
            </a:extLst>
          </p:cNvPr>
          <p:cNvSpPr/>
          <p:nvPr/>
        </p:nvSpPr>
        <p:spPr>
          <a:xfrm>
            <a:off x="793173" y="3020287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8D503-1F5C-49B0-AC7D-38518151F642}"/>
              </a:ext>
            </a:extLst>
          </p:cNvPr>
          <p:cNvSpPr/>
          <p:nvPr/>
        </p:nvSpPr>
        <p:spPr>
          <a:xfrm>
            <a:off x="637309" y="942104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B61C07-2E13-4641-B0AE-56E0F8DF7FA5}"/>
              </a:ext>
            </a:extLst>
          </p:cNvPr>
          <p:cNvSpPr/>
          <p:nvPr/>
        </p:nvSpPr>
        <p:spPr>
          <a:xfrm>
            <a:off x="554186" y="803561"/>
            <a:ext cx="4350327" cy="2812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1B9A0-540C-4952-AAEF-5B49B2F31BFA}"/>
              </a:ext>
            </a:extLst>
          </p:cNvPr>
          <p:cNvSpPr/>
          <p:nvPr/>
        </p:nvSpPr>
        <p:spPr>
          <a:xfrm>
            <a:off x="6878780" y="1440868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C22A0-1946-4771-B75B-FA844ABF6921}"/>
              </a:ext>
            </a:extLst>
          </p:cNvPr>
          <p:cNvSpPr/>
          <p:nvPr/>
        </p:nvSpPr>
        <p:spPr>
          <a:xfrm>
            <a:off x="9344894" y="2909448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33344-5BA2-4A15-A9A3-510DA0C03BD6}"/>
              </a:ext>
            </a:extLst>
          </p:cNvPr>
          <p:cNvSpPr/>
          <p:nvPr/>
        </p:nvSpPr>
        <p:spPr>
          <a:xfrm>
            <a:off x="6927273" y="2507668"/>
            <a:ext cx="928255" cy="471054"/>
          </a:xfrm>
          <a:prstGeom prst="rect">
            <a:avLst/>
          </a:prstGeom>
          <a:solidFill>
            <a:srgbClr val="94A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EEFA10-133D-432B-BB09-17E45F314620}"/>
              </a:ext>
            </a:extLst>
          </p:cNvPr>
          <p:cNvSpPr/>
          <p:nvPr/>
        </p:nvSpPr>
        <p:spPr>
          <a:xfrm>
            <a:off x="8866911" y="173181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0DACE6-3F8B-494B-89B6-DB47A56F45EC}"/>
              </a:ext>
            </a:extLst>
          </p:cNvPr>
          <p:cNvSpPr/>
          <p:nvPr/>
        </p:nvSpPr>
        <p:spPr>
          <a:xfrm>
            <a:off x="7841674" y="1828796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3CDD16-0BA4-44CB-B99E-630CB25C1B00}"/>
              </a:ext>
            </a:extLst>
          </p:cNvPr>
          <p:cNvSpPr/>
          <p:nvPr/>
        </p:nvSpPr>
        <p:spPr>
          <a:xfrm>
            <a:off x="7883240" y="1163778"/>
            <a:ext cx="928255" cy="471054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2F1920-5F24-47D6-BD2E-0FD20A951004}"/>
              </a:ext>
            </a:extLst>
          </p:cNvPr>
          <p:cNvSpPr/>
          <p:nvPr/>
        </p:nvSpPr>
        <p:spPr>
          <a:xfrm>
            <a:off x="7966366" y="2438397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B9DA8F-2711-4887-A936-85429C86E55F}"/>
              </a:ext>
            </a:extLst>
          </p:cNvPr>
          <p:cNvSpPr/>
          <p:nvPr/>
        </p:nvSpPr>
        <p:spPr>
          <a:xfrm>
            <a:off x="9850586" y="1745669"/>
            <a:ext cx="928255" cy="471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AAD539-9C7A-40E0-BBE1-123BB327C0EF}"/>
              </a:ext>
            </a:extLst>
          </p:cNvPr>
          <p:cNvSpPr/>
          <p:nvPr/>
        </p:nvSpPr>
        <p:spPr>
          <a:xfrm>
            <a:off x="8125692" y="2985651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6F227F-CAD1-46D4-9FFA-5EF275794316}"/>
              </a:ext>
            </a:extLst>
          </p:cNvPr>
          <p:cNvSpPr/>
          <p:nvPr/>
        </p:nvSpPr>
        <p:spPr>
          <a:xfrm>
            <a:off x="6525492" y="1981194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B58387-A6B4-4FC4-8C3D-4C9F5423D97A}"/>
              </a:ext>
            </a:extLst>
          </p:cNvPr>
          <p:cNvSpPr/>
          <p:nvPr/>
        </p:nvSpPr>
        <p:spPr>
          <a:xfrm>
            <a:off x="9047017" y="2327561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583B5B-A689-40BB-88E1-BC75590B8E29}"/>
              </a:ext>
            </a:extLst>
          </p:cNvPr>
          <p:cNvSpPr/>
          <p:nvPr/>
        </p:nvSpPr>
        <p:spPr>
          <a:xfrm>
            <a:off x="9677403" y="1094509"/>
            <a:ext cx="928255" cy="4710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A28B9-82C7-4D42-80D0-AF8C4317B816}"/>
              </a:ext>
            </a:extLst>
          </p:cNvPr>
          <p:cNvSpPr/>
          <p:nvPr/>
        </p:nvSpPr>
        <p:spPr>
          <a:xfrm>
            <a:off x="6646715" y="3020287"/>
            <a:ext cx="928255" cy="471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DA2CB-7A3B-4573-8377-A9D64CE372B3}"/>
              </a:ext>
            </a:extLst>
          </p:cNvPr>
          <p:cNvSpPr/>
          <p:nvPr/>
        </p:nvSpPr>
        <p:spPr>
          <a:xfrm>
            <a:off x="6490851" y="942104"/>
            <a:ext cx="928255" cy="471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E893A-73D7-4765-81BA-C3E14563A262}"/>
              </a:ext>
            </a:extLst>
          </p:cNvPr>
          <p:cNvSpPr/>
          <p:nvPr/>
        </p:nvSpPr>
        <p:spPr>
          <a:xfrm>
            <a:off x="6407728" y="803561"/>
            <a:ext cx="4350327" cy="2812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6C74BA-ED39-4DF7-ABCD-AB16C7AC449D}"/>
              </a:ext>
            </a:extLst>
          </p:cNvPr>
          <p:cNvSpPr/>
          <p:nvPr/>
        </p:nvSpPr>
        <p:spPr>
          <a:xfrm>
            <a:off x="554186" y="3768429"/>
            <a:ext cx="4350327" cy="16487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CD8EDE-31E1-4B7B-A6DA-CDD1566063FD}"/>
              </a:ext>
            </a:extLst>
          </p:cNvPr>
          <p:cNvSpPr/>
          <p:nvPr/>
        </p:nvSpPr>
        <p:spPr>
          <a:xfrm>
            <a:off x="6428514" y="3768429"/>
            <a:ext cx="4350327" cy="16487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D97ACC-0A93-4DC1-8B1F-ADF1DB9B81FF}"/>
              </a:ext>
            </a:extLst>
          </p:cNvPr>
          <p:cNvSpPr txBox="1"/>
          <p:nvPr/>
        </p:nvSpPr>
        <p:spPr>
          <a:xfrm>
            <a:off x="361950" y="5581650"/>
            <a:ext cx="577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অঙ্কে লিখিঃ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কথায় লিখিঃ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AAD15F-8AEC-401F-ADBF-77120324082B}"/>
              </a:ext>
            </a:extLst>
          </p:cNvPr>
          <p:cNvSpPr txBox="1"/>
          <p:nvPr/>
        </p:nvSpPr>
        <p:spPr>
          <a:xfrm>
            <a:off x="6134100" y="5581650"/>
            <a:ext cx="5772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অঙ্কে লিখিঃ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কথায় লিখিঃ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E85723-77A3-4E4A-9C6F-4C048F6ED0A3}"/>
              </a:ext>
            </a:extLst>
          </p:cNvPr>
          <p:cNvSpPr txBox="1"/>
          <p:nvPr/>
        </p:nvSpPr>
        <p:spPr>
          <a:xfrm>
            <a:off x="2247907" y="5555668"/>
            <a:ext cx="3524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৫৩৩৩</a:t>
            </a:r>
          </a:p>
          <a:p>
            <a:r>
              <a:rPr lang="bn-BD" dirty="0"/>
              <a:t>পাঁচহাজার তিনশত তেত্রিশ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925F21-AF31-4F0E-A124-265E752F7D9E}"/>
              </a:ext>
            </a:extLst>
          </p:cNvPr>
          <p:cNvSpPr txBox="1"/>
          <p:nvPr/>
        </p:nvSpPr>
        <p:spPr>
          <a:xfrm>
            <a:off x="7966366" y="5555668"/>
            <a:ext cx="3524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৪৪২৪ </a:t>
            </a:r>
          </a:p>
          <a:p>
            <a:r>
              <a:rPr lang="bn-BD" dirty="0"/>
              <a:t>চার হাজার চারশতশ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C89A92-DFC6-4891-9F2C-B478C328905A}"/>
              </a:ext>
            </a:extLst>
          </p:cNvPr>
          <p:cNvSpPr txBox="1"/>
          <p:nvPr/>
        </p:nvSpPr>
        <p:spPr>
          <a:xfrm>
            <a:off x="4686301" y="91180"/>
            <a:ext cx="312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সংখ্যাকার্ডগুলো সাজাও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18738B-D798-4F90-B647-87D0CE7C4B58}"/>
              </a:ext>
            </a:extLst>
          </p:cNvPr>
          <p:cNvSpPr txBox="1"/>
          <p:nvPr/>
        </p:nvSpPr>
        <p:spPr>
          <a:xfrm>
            <a:off x="148878" y="79840"/>
            <a:ext cx="20208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00508 0.4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1511 0.22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11563 0.42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4258 0.45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6693 0.2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01367 0.362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10286 0.440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4597 0.346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7018 0.3479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0534 0.3050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-0.05846 0.410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7227 0.5833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815 0.2090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7161 0.3050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1497 0.278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00508 0.350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11302 0.3092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16367 0.2949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1 0.5090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1875 0.48981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108 0.2405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4049 0.28079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7556E-17 L -0.06523 0.5597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0534 0.3050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13802 0.28379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23633 0.2960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27214 0.47083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7566 0.2828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AF6710A-C564-4482-93FD-6CC8F9DDF7C6}"/>
              </a:ext>
            </a:extLst>
          </p:cNvPr>
          <p:cNvSpPr txBox="1"/>
          <p:nvPr/>
        </p:nvSpPr>
        <p:spPr>
          <a:xfrm>
            <a:off x="5029500" y="232955"/>
            <a:ext cx="2418290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D9CBE-4124-43B6-A94B-B7DE5ACF2B49}"/>
              </a:ext>
            </a:extLst>
          </p:cNvPr>
          <p:cNvSpPr txBox="1"/>
          <p:nvPr/>
        </p:nvSpPr>
        <p:spPr>
          <a:xfrm>
            <a:off x="340963" y="3534456"/>
            <a:ext cx="5790970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07A1D-F537-45DE-BF4C-D2E6DD5E9418}"/>
              </a:ext>
            </a:extLst>
          </p:cNvPr>
          <p:cNvSpPr txBox="1"/>
          <p:nvPr/>
        </p:nvSpPr>
        <p:spPr>
          <a:xfrm>
            <a:off x="6246232" y="3555382"/>
            <a:ext cx="5488567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০১ (এক)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10DDA6-0870-4DE7-8703-AE5B734E8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84" y="232935"/>
            <a:ext cx="3301521" cy="3301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94DA65-1ECC-4ECF-A2FE-0B52546C7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97" y="60306"/>
            <a:ext cx="2707453" cy="34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01EAA-F69D-41AC-A5FA-1A3A55DACCF2}"/>
              </a:ext>
            </a:extLst>
          </p:cNvPr>
          <p:cNvSpPr txBox="1"/>
          <p:nvPr/>
        </p:nvSpPr>
        <p:spPr>
          <a:xfrm>
            <a:off x="148878" y="79840"/>
            <a:ext cx="13699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9FCD4-586B-4EB6-A62E-834F73FAD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1" y="1537729"/>
            <a:ext cx="11159063" cy="38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6830DC-A205-4BA0-A247-5DC740838EF2}"/>
              </a:ext>
            </a:extLst>
          </p:cNvPr>
          <p:cNvSpPr txBox="1"/>
          <p:nvPr/>
        </p:nvSpPr>
        <p:spPr>
          <a:xfrm>
            <a:off x="148877" y="79840"/>
            <a:ext cx="192789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21058-6AA8-403A-ADA1-C2A34044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6" y="537759"/>
            <a:ext cx="4315427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9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F8844B-2258-46C5-96E1-7A7D0A41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" y="16116"/>
            <a:ext cx="12178592" cy="6841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EF00F-51CE-4218-9C34-2AE0E138605C}"/>
              </a:ext>
            </a:extLst>
          </p:cNvPr>
          <p:cNvSpPr txBox="1"/>
          <p:nvPr/>
        </p:nvSpPr>
        <p:spPr>
          <a:xfrm rot="172550">
            <a:off x="1302464" y="1120044"/>
            <a:ext cx="9809203" cy="104328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29684"/>
              </a:avLst>
            </a:prstTxWarp>
            <a:spAutoFit/>
          </a:bodyPr>
          <a:lstStyle/>
          <a:p>
            <a:r>
              <a:rPr lang="bn-BD" sz="123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হাফেজ! সবাই ভালো থেকো। </a:t>
            </a:r>
            <a:endParaRPr lang="en-US" sz="1234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0B069-EC5E-4D46-BE0C-34BA91A1AC96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1522" y="2642386"/>
            <a:ext cx="16256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0C93B-BC51-4B3B-B2AB-2A9F6102F97B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7628" y="2642386"/>
            <a:ext cx="1625600" cy="162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9C70C-552E-4F59-BFED-16D22E83200B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11BEA1-4001-481F-8AFF-83A159C4385F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0741" y="2642386"/>
            <a:ext cx="1625600" cy="162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089806-A6DA-4589-AD32-FA0CECCB7DEC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7628" y="2642386"/>
            <a:ext cx="1625600" cy="162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003CBB-404D-4A61-96A7-1C5C017D8CCC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1522" y="2642386"/>
            <a:ext cx="1625600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C3E05-F939-4DF1-A902-EE8F9EA792C9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F72FA-F8F1-48CE-8617-C786E3906D3D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25BAB-1938-4193-A9E8-BE4CBE7B2139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261A5-617A-4A25-83CF-658406A0F523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DEAD72-2A76-495D-B0FB-7E1905FD441B}"/>
              </a:ext>
            </a:extLst>
          </p:cNvPr>
          <p:cNvPicPr>
            <a:picLocks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FE881-B2DB-458D-A7CB-6EC44790D1A9}"/>
              </a:ext>
            </a:extLst>
          </p:cNvPr>
          <p:cNvPicPr>
            <a:picLocks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09DEA3-5A33-4150-A5C1-5268E372DB6B}"/>
              </a:ext>
            </a:extLst>
          </p:cNvPr>
          <p:cNvPicPr>
            <a:picLocks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E2779-13A5-4883-8D7E-7D1DFD3DC123}"/>
              </a:ext>
            </a:extLst>
          </p:cNvPr>
          <p:cNvPicPr>
            <a:picLocks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1632AC-EE68-4719-9878-06EBC0F9C3DA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CA0D4F-7255-455D-B24D-3FD41434C824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8193" y="2642386"/>
            <a:ext cx="1625600" cy="1625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6D063E-035E-44E8-95FB-4C2F51ADF836}"/>
              </a:ext>
            </a:extLst>
          </p:cNvPr>
          <p:cNvSpPr txBox="1"/>
          <p:nvPr/>
        </p:nvSpPr>
        <p:spPr>
          <a:xfrm>
            <a:off x="4006321" y="542441"/>
            <a:ext cx="425555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এতক্ষণ কী দেখলাম?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793D8-A66A-40A7-9D7B-E479962B9DF2}"/>
              </a:ext>
            </a:extLst>
          </p:cNvPr>
          <p:cNvSpPr txBox="1"/>
          <p:nvPr/>
        </p:nvSpPr>
        <p:spPr>
          <a:xfrm>
            <a:off x="4587097" y="5075269"/>
            <a:ext cx="31538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006DF6-B88D-4314-BC0C-A8DC411B5196}"/>
              </a:ext>
            </a:extLst>
          </p:cNvPr>
          <p:cNvSpPr/>
          <p:nvPr/>
        </p:nvSpPr>
        <p:spPr>
          <a:xfrm>
            <a:off x="3197816" y="387457"/>
            <a:ext cx="5796366" cy="1611824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Quad 2">
            <a:extLst>
              <a:ext uri="{FF2B5EF4-FFF2-40B4-BE49-F238E27FC236}">
                <a16:creationId xmlns:a16="http://schemas.microsoft.com/office/drawing/2014/main" id="{A6EC7FA9-A7AF-4851-9D80-FBFDDE854ED3}"/>
              </a:ext>
            </a:extLst>
          </p:cNvPr>
          <p:cNvSpPr/>
          <p:nvPr/>
        </p:nvSpPr>
        <p:spPr>
          <a:xfrm>
            <a:off x="3995978" y="2389968"/>
            <a:ext cx="4200041" cy="4080575"/>
          </a:xfrm>
          <a:prstGeom prst="quadArrow">
            <a:avLst>
              <a:gd name="adj1" fmla="val 20221"/>
              <a:gd name="adj2" fmla="val 31995"/>
              <a:gd name="adj3" fmla="val 1800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AF9F5C-94CA-41DA-ACE9-B5F5DAF0B55C}"/>
              </a:ext>
            </a:extLst>
          </p:cNvPr>
          <p:cNvSpPr/>
          <p:nvPr/>
        </p:nvSpPr>
        <p:spPr>
          <a:xfrm>
            <a:off x="4163232" y="325463"/>
            <a:ext cx="3941735" cy="1115879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67BF6-2809-4439-BC97-4F2F2DE204F9}"/>
              </a:ext>
            </a:extLst>
          </p:cNvPr>
          <p:cNvSpPr txBox="1"/>
          <p:nvPr/>
        </p:nvSpPr>
        <p:spPr>
          <a:xfrm>
            <a:off x="3755110" y="1730664"/>
            <a:ext cx="4788976" cy="7336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n-BD" sz="3600" dirty="0"/>
              <a:t>আজকের পাঠ শেষে শিক্ষার্থীরা-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F7BC3-4EC8-4CD3-B1C3-D8F6F4E8C41E}"/>
              </a:ext>
            </a:extLst>
          </p:cNvPr>
          <p:cNvSpPr txBox="1"/>
          <p:nvPr/>
        </p:nvSpPr>
        <p:spPr>
          <a:xfrm>
            <a:off x="759417" y="3429000"/>
            <a:ext cx="9978325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dirty="0"/>
              <a:t>২.২.১ দশ ও শতকের গুচ্ছ তৈরি করতে পারবে এবং এদের সাহায্যে ১০০০ পর্যন্ত গণনা করতে পারবে।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0F744-403E-4C28-B9C5-542298CA7390}"/>
              </a:ext>
            </a:extLst>
          </p:cNvPr>
          <p:cNvSpPr txBox="1"/>
          <p:nvPr/>
        </p:nvSpPr>
        <p:spPr>
          <a:xfrm>
            <a:off x="759417" y="4929357"/>
            <a:ext cx="9283485" cy="7250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BD" dirty="0"/>
              <a:t>২.২.৩ ছবি বা চার্ট ব্যবহার করে গণনা করে গণনা করতে হবে।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2382" y="983673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9582" y="1260764"/>
            <a:ext cx="4572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9373" y="1620973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5875" y="2369128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732" y="1995055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0260" y="2881746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1582" y="2957945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8782" y="1974273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0182" y="1343891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5417" y="2285999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6382" y="2507673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251" y="1814945"/>
            <a:ext cx="457200" cy="410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1983" y="2777834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649" y="1789829"/>
            <a:ext cx="45720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0366" y="2161309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7689" y="1593270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9966" y="2438400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7541" y="2701635"/>
            <a:ext cx="457200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3973" y="3401289"/>
            <a:ext cx="4572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3157" y="3186546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587" y="3442855"/>
            <a:ext cx="457200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6257" y="3394364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7878" y="872837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4732" y="3082634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537" y="3602183"/>
            <a:ext cx="457200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083" y="2912919"/>
            <a:ext cx="457200" cy="4909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575" y="2396835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409" y="1440873"/>
            <a:ext cx="457200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599" y="872838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8241" y="1122218"/>
            <a:ext cx="457200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4159" y="2424544"/>
            <a:ext cx="457200" cy="406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3772" y="1731818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1734" y="2507673"/>
            <a:ext cx="45720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591" y="2133600"/>
            <a:ext cx="457200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6119" y="3020291"/>
            <a:ext cx="4572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7441" y="3096490"/>
            <a:ext cx="457200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4641" y="2112818"/>
            <a:ext cx="457200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6041" y="1482436"/>
            <a:ext cx="4572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1276" y="2424544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2241" y="2646218"/>
            <a:ext cx="457200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110" y="1953490"/>
            <a:ext cx="457200" cy="4104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7842" y="2916379"/>
            <a:ext cx="4572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8459" y="1953491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6225" y="2299854"/>
            <a:ext cx="457200" cy="45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3548" y="1731815"/>
            <a:ext cx="457200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5825" y="2576945"/>
            <a:ext cx="457200" cy="457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3400" y="2840180"/>
            <a:ext cx="457200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9832" y="3539834"/>
            <a:ext cx="457200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9016" y="3325091"/>
            <a:ext cx="457200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4446" y="3581400"/>
            <a:ext cx="457200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2116" y="3532909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768" y="1233056"/>
            <a:ext cx="457200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20591" y="3221179"/>
            <a:ext cx="457200" cy="457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7396" y="3740728"/>
            <a:ext cx="457200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942" y="3051464"/>
            <a:ext cx="457200" cy="4909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434" y="2535380"/>
            <a:ext cx="457200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1268" y="1579418"/>
            <a:ext cx="457200" cy="457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6441" y="969818"/>
            <a:ext cx="457200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0641" y="4156367"/>
            <a:ext cx="457200" cy="4572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2056" y="4156367"/>
            <a:ext cx="457200" cy="406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591" y="1052945"/>
            <a:ext cx="457200" cy="4572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3634" y="3525979"/>
            <a:ext cx="457200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6027" y="1149925"/>
            <a:ext cx="457200" cy="4572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8395" y="3574475"/>
            <a:ext cx="457200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0070" y="4675912"/>
            <a:ext cx="457200" cy="4572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5555" y="4648203"/>
            <a:ext cx="457200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5968" y="4475021"/>
            <a:ext cx="457200" cy="3792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7957" y="4184075"/>
            <a:ext cx="457200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167" y="4585858"/>
            <a:ext cx="457200" cy="4572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948" y="4055919"/>
            <a:ext cx="457200" cy="41044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1317" y="3920838"/>
            <a:ext cx="457200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2959" y="4132117"/>
            <a:ext cx="457200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358" y="3546767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1237" y="4523516"/>
            <a:ext cx="457200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8275" y="4149438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6276" y="1440874"/>
            <a:ext cx="457200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6471" y="4703622"/>
            <a:ext cx="457200" cy="457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8222" y="4572005"/>
            <a:ext cx="457200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8028" y="4052458"/>
            <a:ext cx="457200" cy="457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779" y="3837711"/>
            <a:ext cx="457200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1168" y="4267205"/>
            <a:ext cx="457200" cy="457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1917" y="4461167"/>
            <a:ext cx="457200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7199" y="2022766"/>
            <a:ext cx="457200" cy="4909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4435" y="1648692"/>
            <a:ext cx="4572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2614" y="1219202"/>
            <a:ext cx="457200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841" y="4003967"/>
            <a:ext cx="4572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38856" y="1274618"/>
            <a:ext cx="457200" cy="4572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4774" y="2576944"/>
            <a:ext cx="457200" cy="4064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64387" y="1884218"/>
            <a:ext cx="457200" cy="457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2349" y="2660073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6734" y="3172691"/>
            <a:ext cx="457200" cy="4572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8056" y="3248890"/>
            <a:ext cx="457200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5256" y="2265218"/>
            <a:ext cx="457200" cy="457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6656" y="1634836"/>
            <a:ext cx="457200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0758" y="969817"/>
            <a:ext cx="457200" cy="4572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2745" y="2798618"/>
            <a:ext cx="457200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7725" y="2105890"/>
            <a:ext cx="457200" cy="4104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48457" y="3068779"/>
            <a:ext cx="457200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9074" y="2105891"/>
            <a:ext cx="457200" cy="4572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2400" y="2590799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74163" y="1884215"/>
            <a:ext cx="457200" cy="457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4790" y="1939636"/>
            <a:ext cx="457200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89321" y="2992580"/>
            <a:ext cx="457200" cy="4572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0447" y="3692234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19631" y="3477491"/>
            <a:ext cx="457200" cy="4572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5061" y="3733800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62731" y="3685309"/>
            <a:ext cx="457200" cy="4572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3963" y="1385456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80758" y="1420091"/>
            <a:ext cx="457200" cy="4572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88011" y="3893128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77056" y="1122218"/>
            <a:ext cx="457200" cy="4572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1256" y="4308767"/>
            <a:ext cx="457200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0096" y="4343403"/>
            <a:ext cx="457200" cy="4572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6583" y="4627421"/>
            <a:ext cx="457200" cy="37926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8890" y="4301838"/>
            <a:ext cx="457200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6891" y="1593274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7797" y="3699167"/>
            <a:ext cx="457200" cy="4572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9456" y="4156367"/>
            <a:ext cx="457200" cy="4572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2470" y="5105407"/>
            <a:ext cx="457200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7955" y="5077698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8368" y="4904516"/>
            <a:ext cx="457200" cy="37926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5567" y="5015353"/>
            <a:ext cx="4572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3637" y="4953011"/>
            <a:ext cx="457200" cy="4572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8871" y="5133117"/>
            <a:ext cx="457200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0622" y="5001500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4317" y="4890662"/>
            <a:ext cx="457200" cy="4572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8983" y="5056916"/>
            <a:ext cx="457200" cy="3792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6817" y="5410207"/>
            <a:ext cx="457200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9747" y="4869890"/>
            <a:ext cx="457200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4917" y="4918375"/>
            <a:ext cx="457200" cy="37926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3077" y="5292456"/>
            <a:ext cx="457200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9691" y="4772901"/>
            <a:ext cx="457200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2401" y="5285512"/>
            <a:ext cx="457200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3022" y="5430995"/>
            <a:ext cx="4572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6717" y="5320157"/>
            <a:ext cx="457200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55565" y="4779833"/>
            <a:ext cx="457200" cy="37926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97963" y="609599"/>
            <a:ext cx="457200" cy="4064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5358" y="1267692"/>
            <a:ext cx="457200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1526" y="1039088"/>
            <a:ext cx="457200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7407" y="697915"/>
            <a:ext cx="457200" cy="4104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7707" y="720430"/>
            <a:ext cx="457200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132" y="988866"/>
            <a:ext cx="457200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8383" y="900543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6172" y="595743"/>
            <a:ext cx="457200" cy="4572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66209" y="526470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5948" y="595740"/>
            <a:ext cx="457200" cy="4572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4373" y="360217"/>
            <a:ext cx="457200" cy="457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8809" y="637302"/>
            <a:ext cx="457200" cy="4572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8618" y="803560"/>
            <a:ext cx="457200" cy="4572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1802" y="568037"/>
            <a:ext cx="457200" cy="4572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7969" y="831273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5598" y="644226"/>
            <a:ext cx="457200" cy="4572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629" y="4208319"/>
            <a:ext cx="457200" cy="41044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598" y="4613567"/>
            <a:ext cx="457200" cy="4572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998" y="5043062"/>
            <a:ext cx="457200" cy="457200"/>
          </a:xfrm>
          <a:prstGeom prst="rect">
            <a:avLst/>
          </a:prstGeom>
        </p:spPr>
      </p:pic>
      <p:sp>
        <p:nvSpPr>
          <p:cNvPr id="165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364551" y="644226"/>
            <a:ext cx="2366522" cy="1808019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456" y="1728931"/>
            <a:ext cx="457200" cy="4572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4545" y="1410270"/>
            <a:ext cx="457200" cy="410441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7871" y="1462798"/>
            <a:ext cx="457200" cy="4572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349" y="1676402"/>
            <a:ext cx="457200" cy="4572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0131" y="1336966"/>
            <a:ext cx="457200" cy="4572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6" y="1371597"/>
            <a:ext cx="457200" cy="4572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2905" y="2225952"/>
            <a:ext cx="457200" cy="4572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9759" y="1865731"/>
            <a:ext cx="457200" cy="4572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6092" y="2707704"/>
            <a:ext cx="457200" cy="49096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2332" y="2743199"/>
            <a:ext cx="457200" cy="4572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8962" y="2023630"/>
            <a:ext cx="457200" cy="49096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287" y="2349343"/>
            <a:ext cx="457200" cy="4572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0923" y="3051464"/>
            <a:ext cx="457200" cy="49096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0632" y="3661506"/>
            <a:ext cx="457200" cy="49096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294" y="1802822"/>
            <a:ext cx="457200" cy="41044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6231" y="3851371"/>
            <a:ext cx="457200" cy="490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7C420-DEB4-4D61-863A-E2B34D84E158}"/>
              </a:ext>
            </a:extLst>
          </p:cNvPr>
          <p:cNvSpPr txBox="1"/>
          <p:nvPr/>
        </p:nvSpPr>
        <p:spPr>
          <a:xfrm>
            <a:off x="4310939" y="55420"/>
            <a:ext cx="354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গরু আছে?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E578BAE-45EB-49E0-98BC-DCFD8F962B30}"/>
              </a:ext>
            </a:extLst>
          </p:cNvPr>
          <p:cNvSpPr txBox="1"/>
          <p:nvPr/>
        </p:nvSpPr>
        <p:spPr>
          <a:xfrm>
            <a:off x="4298594" y="5946031"/>
            <a:ext cx="359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অনেক গরু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3BFE0C5-7DC8-46C0-B18C-B2DA81D3D5B4}"/>
              </a:ext>
            </a:extLst>
          </p:cNvPr>
          <p:cNvSpPr txBox="1"/>
          <p:nvPr/>
        </p:nvSpPr>
        <p:spPr>
          <a:xfrm>
            <a:off x="1856382" y="41551"/>
            <a:ext cx="849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সহজে মোট গরুর সংখ্যা নির্ণয় করতে পারি?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1FD048C-2CAE-4A24-BE2F-EA5894D8B440}"/>
              </a:ext>
            </a:extLst>
          </p:cNvPr>
          <p:cNvSpPr txBox="1"/>
          <p:nvPr/>
        </p:nvSpPr>
        <p:spPr>
          <a:xfrm>
            <a:off x="2154380" y="5971307"/>
            <a:ext cx="79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২য় শ্রেণিতে ১০ এর দল গঠন করে গণনা করেছি।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548913E-8D38-4488-92A4-F955AB749D31}"/>
              </a:ext>
            </a:extLst>
          </p:cNvPr>
          <p:cNvSpPr txBox="1"/>
          <p:nvPr/>
        </p:nvSpPr>
        <p:spPr>
          <a:xfrm>
            <a:off x="2993184" y="96615"/>
            <a:ext cx="620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এসো, আমরা ১০ এর দল গঠন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2" grpId="0"/>
      <p:bldP spid="2" grpId="1"/>
      <p:bldP spid="182" grpId="0"/>
      <p:bldP spid="182" grpId="1"/>
      <p:bldP spid="183" grpId="0"/>
      <p:bldP spid="183" grpId="1"/>
      <p:bldP spid="184" grpId="0"/>
      <p:bldP spid="1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182" y="805873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4957" y="854360"/>
            <a:ext cx="4572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6373" y="1149914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946" y="1684203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244" y="1691397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0622" y="2119744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6141" y="2143976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8782" y="1741055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7182" y="779313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8189" y="1687659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6382" y="2188363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959" y="2105890"/>
            <a:ext cx="457200" cy="410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1029" y="2104734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3746" y="1167252"/>
            <a:ext cx="45720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4617" y="1741055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3656" y="1252683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69810" y="2188363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5334" y="2188363"/>
            <a:ext cx="457200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4998" y="2691244"/>
            <a:ext cx="4572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4057" y="2706302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787" y="2657765"/>
            <a:ext cx="457200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6357" y="2657765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0293" y="779313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7556" y="2706302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858" y="2188363"/>
            <a:ext cx="457200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215" y="2086998"/>
            <a:ext cx="457200" cy="4909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5904" y="1696897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894" y="1198417"/>
            <a:ext cx="457200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4064" y="822332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2763" y="770080"/>
            <a:ext cx="457200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2408" y="2249053"/>
            <a:ext cx="457200" cy="406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8259" y="4692517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3120" y="5200351"/>
            <a:ext cx="45720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5842" y="1766591"/>
            <a:ext cx="457200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8695" y="2223653"/>
            <a:ext cx="4572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2414" y="2805547"/>
            <a:ext cx="457200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0341" y="1766591"/>
            <a:ext cx="457200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8741" y="1228436"/>
            <a:ext cx="4572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3693" y="5204701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9834" y="2223653"/>
            <a:ext cx="457200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0776" y="2828927"/>
            <a:ext cx="457200" cy="4104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121" y="2223653"/>
            <a:ext cx="4572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2642" y="1766591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4054" y="2805547"/>
            <a:ext cx="457200" cy="45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1429" y="3255720"/>
            <a:ext cx="457200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4491" y="4254501"/>
            <a:ext cx="457200" cy="457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5325" y="3856543"/>
            <a:ext cx="457200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8233" y="2805547"/>
            <a:ext cx="457200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3760" y="3255720"/>
            <a:ext cx="457200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4982" y="2223653"/>
            <a:ext cx="457200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6595" y="2805547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2816" y="3856543"/>
            <a:ext cx="457200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7834" y="3856543"/>
            <a:ext cx="457200" cy="457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9724" y="5095031"/>
            <a:ext cx="457200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2442" y="1749707"/>
            <a:ext cx="457200" cy="4909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2546" y="5200351"/>
            <a:ext cx="457200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3368" y="1238827"/>
            <a:ext cx="457200" cy="457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5022" y="1238827"/>
            <a:ext cx="457200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2217" y="4208321"/>
            <a:ext cx="457200" cy="4572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7967" y="3161412"/>
            <a:ext cx="457200" cy="406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2869" y="770080"/>
            <a:ext cx="457200" cy="4572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434" y="3181732"/>
            <a:ext cx="457200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0515" y="779313"/>
            <a:ext cx="457200" cy="4572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6389" y="2706302"/>
            <a:ext cx="457200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7349" y="3181732"/>
            <a:ext cx="457200" cy="4572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017" y="4200972"/>
            <a:ext cx="457200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1078" y="5133997"/>
            <a:ext cx="457200" cy="3792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1654" y="3181732"/>
            <a:ext cx="457200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8859" y="3740494"/>
            <a:ext cx="457200" cy="4572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138" y="3159392"/>
            <a:ext cx="457200" cy="41044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2747" y="3136012"/>
            <a:ext cx="457200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8739" y="3181732"/>
            <a:ext cx="457200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58" y="2657765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4491" y="3740494"/>
            <a:ext cx="457200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0401" y="5095031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0586" y="1238827"/>
            <a:ext cx="457200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000" y="3662217"/>
            <a:ext cx="457200" cy="457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9451" y="3634514"/>
            <a:ext cx="457200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672" y="4194470"/>
            <a:ext cx="457200" cy="457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0356" y="3136012"/>
            <a:ext cx="457200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9047" y="5095031"/>
            <a:ext cx="457200" cy="457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1900" y="3634514"/>
            <a:ext cx="457200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072" y="4675633"/>
            <a:ext cx="457200" cy="4909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5894" y="1252683"/>
            <a:ext cx="4572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2014" y="1252683"/>
            <a:ext cx="457200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6091" y="3255720"/>
            <a:ext cx="4572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0542" y="4800070"/>
            <a:ext cx="457200" cy="4572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6767" y="1833401"/>
            <a:ext cx="457200" cy="4064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2388" y="4800070"/>
            <a:ext cx="457200" cy="457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3087" y="1808001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9927" y="1808001"/>
            <a:ext cx="457200" cy="4572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2580" y="2223185"/>
            <a:ext cx="457200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4529" y="1178772"/>
            <a:ext cx="457200" cy="457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6850" y="4800070"/>
            <a:ext cx="457200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3921" y="4279970"/>
            <a:ext cx="457200" cy="4572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50448" y="1820722"/>
            <a:ext cx="457200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3307" y="1202152"/>
            <a:ext cx="457200" cy="4104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3607" y="1808001"/>
            <a:ext cx="457200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2085" y="1178772"/>
            <a:ext cx="457200" cy="4572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5566" y="2223185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5751" y="1178772"/>
            <a:ext cx="457200" cy="457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7468" y="4254501"/>
            <a:ext cx="457200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7058" y="2223185"/>
            <a:ext cx="457200" cy="4572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7873" y="5245058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1266" y="3011343"/>
            <a:ext cx="457200" cy="4572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0341" y="3856543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1087" y="2223185"/>
            <a:ext cx="457200" cy="4572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6974" y="1178772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4234" y="4800070"/>
            <a:ext cx="457200" cy="4572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4073" y="2223185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80737" y="778143"/>
            <a:ext cx="457200" cy="4572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2258" y="4297221"/>
            <a:ext cx="457200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6766" y="3255720"/>
            <a:ext cx="457200" cy="4572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3819" y="5284024"/>
            <a:ext cx="457200" cy="37926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1927" y="5245058"/>
            <a:ext cx="457200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8696" y="4800070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8371" y="5095031"/>
            <a:ext cx="457200" cy="4572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9765" y="5245058"/>
            <a:ext cx="457200" cy="4572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3044" y="3181732"/>
            <a:ext cx="457200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2405" y="4217565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0528" y="4760745"/>
            <a:ext cx="457200" cy="37926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3353" y="3740494"/>
            <a:ext cx="4572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3922" y="3740494"/>
            <a:ext cx="457200" cy="4572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5917" y="4065156"/>
            <a:ext cx="457200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3061" y="4065156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03" y="4065156"/>
            <a:ext cx="457200" cy="4572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30" y="3050309"/>
            <a:ext cx="457200" cy="3792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3677" y="4721779"/>
            <a:ext cx="457200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0607" y="4721779"/>
            <a:ext cx="457200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7677" y="4760745"/>
            <a:ext cx="457200" cy="37926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04712" y="3011343"/>
            <a:ext cx="457200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9168" y="4733506"/>
            <a:ext cx="457200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8895" y="4228831"/>
            <a:ext cx="457200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4490" y="4065156"/>
            <a:ext cx="4572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632" y="4065156"/>
            <a:ext cx="457200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748" y="3050309"/>
            <a:ext cx="457200" cy="37926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410" y="803543"/>
            <a:ext cx="457200" cy="4064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7000" y="810488"/>
            <a:ext cx="457200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5711" y="5245058"/>
            <a:ext cx="457200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8253" y="1701480"/>
            <a:ext cx="457200" cy="4104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0404" y="779313"/>
            <a:ext cx="457200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482" y="773532"/>
            <a:ext cx="457200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1749" y="770080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2657" y="770080"/>
            <a:ext cx="457200" cy="4572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0660" y="4254501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0307" y="3856543"/>
            <a:ext cx="457200" cy="4572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0901" y="778143"/>
            <a:ext cx="457200" cy="457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1875" y="770080"/>
            <a:ext cx="457200" cy="4572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1065" y="778143"/>
            <a:ext cx="457200" cy="4572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7804" y="1238827"/>
            <a:ext cx="457200" cy="4572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9437" y="1252683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0573" y="778143"/>
            <a:ext cx="457200" cy="4572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529" y="3159392"/>
            <a:ext cx="457200" cy="41044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798" y="3634514"/>
            <a:ext cx="457200" cy="4572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349" y="3634514"/>
            <a:ext cx="457200" cy="457200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364550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43" y="4692517"/>
            <a:ext cx="457200" cy="4572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0633" y="1194079"/>
            <a:ext cx="457200" cy="410441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9775" y="1252683"/>
            <a:ext cx="457200" cy="4572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6287" y="1741055"/>
            <a:ext cx="457200" cy="4572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6530" y="4692517"/>
            <a:ext cx="457200" cy="4572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4426" y="779313"/>
            <a:ext cx="457200" cy="4572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9242" y="1766591"/>
            <a:ext cx="457200" cy="4572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4801" y="4692517"/>
            <a:ext cx="457200" cy="4572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972" y="5183467"/>
            <a:ext cx="457200" cy="49096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398" y="5200351"/>
            <a:ext cx="457200" cy="4572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0452" y="1724171"/>
            <a:ext cx="457200" cy="49096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287" y="2188363"/>
            <a:ext cx="457200" cy="4572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8723" y="2689418"/>
            <a:ext cx="457200" cy="49096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2784" y="3723610"/>
            <a:ext cx="457200" cy="49096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767" y="1205635"/>
            <a:ext cx="457200" cy="41044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5223" y="2689418"/>
            <a:ext cx="457200" cy="490969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363395" y="174912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0478" y="2653132"/>
            <a:ext cx="457200" cy="457200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374810" y="2715226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386633" y="3693390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370117" y="473594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2954219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2124" y="1741055"/>
            <a:ext cx="457200" cy="457200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2954219" y="1786938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2954219" y="2765566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2961112" y="379443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2961112" y="4791655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5F8962A-FA8E-4120-BF9C-BB387E4B33C0}"/>
              </a:ext>
            </a:extLst>
          </p:cNvPr>
          <p:cNvSpPr/>
          <p:nvPr/>
        </p:nvSpPr>
        <p:spPr>
          <a:xfrm>
            <a:off x="5520820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D708676-40A3-409D-8ED4-1F679C583271}"/>
              </a:ext>
            </a:extLst>
          </p:cNvPr>
          <p:cNvSpPr/>
          <p:nvPr/>
        </p:nvSpPr>
        <p:spPr>
          <a:xfrm>
            <a:off x="5520820" y="178680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D1B0AB3A-49C6-4CE1-B019-07E3C674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098" y="3255720"/>
            <a:ext cx="457200" cy="457200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D9391DC1-3A9C-4351-865E-0231695A7562}"/>
              </a:ext>
            </a:extLst>
          </p:cNvPr>
          <p:cNvSpPr/>
          <p:nvPr/>
        </p:nvSpPr>
        <p:spPr>
          <a:xfrm>
            <a:off x="5544863" y="2800928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232C078-6D7C-4B82-BDAE-2FECF430295D}"/>
              </a:ext>
            </a:extLst>
          </p:cNvPr>
          <p:cNvSpPr/>
          <p:nvPr/>
        </p:nvSpPr>
        <p:spPr>
          <a:xfrm>
            <a:off x="5520820" y="3846665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3A290B9-D4E5-4D99-AFEF-2EA597906D32}"/>
              </a:ext>
            </a:extLst>
          </p:cNvPr>
          <p:cNvSpPr/>
          <p:nvPr/>
        </p:nvSpPr>
        <p:spPr>
          <a:xfrm>
            <a:off x="5520820" y="4830360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564E694-DF97-4329-8F45-ECFB1DFDF8A5}"/>
              </a:ext>
            </a:extLst>
          </p:cNvPr>
          <p:cNvSpPr/>
          <p:nvPr/>
        </p:nvSpPr>
        <p:spPr>
          <a:xfrm>
            <a:off x="8123503" y="771227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810257B-0247-4FDA-8A45-05B70D0F7E96}"/>
              </a:ext>
            </a:extLst>
          </p:cNvPr>
          <p:cNvSpPr/>
          <p:nvPr/>
        </p:nvSpPr>
        <p:spPr>
          <a:xfrm>
            <a:off x="8123503" y="1836214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2AA9F20-7C8C-44B8-BFCD-C93B6D1AA000}"/>
              </a:ext>
            </a:extLst>
          </p:cNvPr>
          <p:cNvSpPr/>
          <p:nvPr/>
        </p:nvSpPr>
        <p:spPr>
          <a:xfrm>
            <a:off x="8123503" y="2843411"/>
            <a:ext cx="2458307" cy="8774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86970C1-AE97-4AAD-8A77-58E0C4567E31}"/>
              </a:ext>
            </a:extLst>
          </p:cNvPr>
          <p:cNvSpPr txBox="1"/>
          <p:nvPr/>
        </p:nvSpPr>
        <p:spPr>
          <a:xfrm>
            <a:off x="3845097" y="5928727"/>
            <a:ext cx="448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১৭ টি দশের দল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D8567C1-44B3-4226-B004-D4DC64D05EA3}"/>
              </a:ext>
            </a:extLst>
          </p:cNvPr>
          <p:cNvSpPr txBox="1"/>
          <p:nvPr/>
        </p:nvSpPr>
        <p:spPr>
          <a:xfrm>
            <a:off x="3865961" y="97779"/>
            <a:ext cx="448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দশের দল আছে?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7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669" y="401200"/>
            <a:ext cx="282781" cy="236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0925" y="426266"/>
            <a:ext cx="282781" cy="21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727" y="579057"/>
            <a:ext cx="282781" cy="2363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849" y="588021"/>
            <a:ext cx="282781" cy="2363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579" y="604132"/>
            <a:ext cx="282781" cy="2363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046" y="409709"/>
            <a:ext cx="282781" cy="23635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3812" y="403586"/>
            <a:ext cx="282781" cy="23635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168" y="384481"/>
            <a:ext cx="282781" cy="236357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446730" y="383289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8429" y="601889"/>
            <a:ext cx="282781" cy="21218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979" y="607863"/>
            <a:ext cx="282781" cy="21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4944" y="937495"/>
            <a:ext cx="280947" cy="291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429" y="942085"/>
            <a:ext cx="280947" cy="291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3795" y="1215399"/>
            <a:ext cx="280947" cy="291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2522" y="1230860"/>
            <a:ext cx="280947" cy="291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5692" y="939700"/>
            <a:ext cx="280947" cy="291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761" y="1206559"/>
            <a:ext cx="280947" cy="2618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2858" y="1205821"/>
            <a:ext cx="280947" cy="291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4732" y="1194505"/>
            <a:ext cx="280947" cy="3132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03" y="945595"/>
            <a:ext cx="280947" cy="29172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0690" y="948519"/>
            <a:ext cx="280947" cy="261888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446730" y="97891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2956" y="1561925"/>
            <a:ext cx="267523" cy="2223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307" y="1545643"/>
            <a:ext cx="267523" cy="222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3727" y="1545643"/>
            <a:ext cx="267523" cy="2223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2247" y="1790588"/>
            <a:ext cx="267523" cy="1976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745" y="1789605"/>
            <a:ext cx="267523" cy="199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912" y="1778235"/>
            <a:ext cx="267523" cy="22235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059" y="1545643"/>
            <a:ext cx="267523" cy="2223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079" y="1778235"/>
            <a:ext cx="267523" cy="22235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578" y="1789605"/>
            <a:ext cx="267523" cy="19961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5299" y="1543390"/>
            <a:ext cx="267523" cy="222355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446729" y="157358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3190" y="2141322"/>
            <a:ext cx="288020" cy="22324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2351" y="2127795"/>
            <a:ext cx="288020" cy="22324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511" y="2127795"/>
            <a:ext cx="288020" cy="22324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9909" y="2338070"/>
            <a:ext cx="288020" cy="22324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943" y="2338070"/>
            <a:ext cx="288020" cy="22324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975" y="2338070"/>
            <a:ext cx="288020" cy="223243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2926" y="2338070"/>
            <a:ext cx="288020" cy="22324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959" y="2338070"/>
            <a:ext cx="288020" cy="223243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830" y="2127795"/>
            <a:ext cx="288020" cy="22324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671" y="2127795"/>
            <a:ext cx="288020" cy="223243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446730" y="215654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095" y="2693078"/>
            <a:ext cx="287115" cy="209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8035" y="2925538"/>
            <a:ext cx="287115" cy="2092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9828" y="2927529"/>
            <a:ext cx="287115" cy="20928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241" y="2925538"/>
            <a:ext cx="287115" cy="209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698" y="2685349"/>
            <a:ext cx="287115" cy="22474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899" y="2693078"/>
            <a:ext cx="287115" cy="20928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5296" y="2693078"/>
            <a:ext cx="287115" cy="20928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497" y="2693078"/>
            <a:ext cx="287115" cy="20928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448" y="2917809"/>
            <a:ext cx="287115" cy="22474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654" y="2925538"/>
            <a:ext cx="287115" cy="209282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446730" y="271295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927" y="3245700"/>
            <a:ext cx="289105" cy="222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453" y="3476268"/>
            <a:ext cx="289105" cy="2226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153" y="3245700"/>
            <a:ext cx="289105" cy="2226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218" y="3245700"/>
            <a:ext cx="289105" cy="22269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6296" y="3476268"/>
            <a:ext cx="289105" cy="22269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4717" y="3476268"/>
            <a:ext cx="289105" cy="22269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685" y="3245700"/>
            <a:ext cx="289105" cy="22269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940" y="3476268"/>
            <a:ext cx="289105" cy="222693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874" y="3476268"/>
            <a:ext cx="289105" cy="222693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2566" y="3245700"/>
            <a:ext cx="289105" cy="222693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446730" y="324176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637" y="3778777"/>
            <a:ext cx="284722" cy="222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730" y="3996286"/>
            <a:ext cx="284722" cy="22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282" y="3778777"/>
            <a:ext cx="284722" cy="22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1856" y="3996286"/>
            <a:ext cx="284722" cy="222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147" y="3996286"/>
            <a:ext cx="284722" cy="222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439" y="3996286"/>
            <a:ext cx="284722" cy="22231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4572" y="3778777"/>
            <a:ext cx="284722" cy="22231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927" y="3770567"/>
            <a:ext cx="284722" cy="23874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3565" y="3996286"/>
            <a:ext cx="284722" cy="22231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2218" y="3778777"/>
            <a:ext cx="284722" cy="222319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470292" y="3801087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861" y="4336369"/>
            <a:ext cx="289105" cy="175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4700" y="4336369"/>
            <a:ext cx="289105" cy="1753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8307" y="4518721"/>
            <a:ext cx="289105" cy="17536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087" y="4336369"/>
            <a:ext cx="289105" cy="17536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878" y="4518721"/>
            <a:ext cx="289105" cy="17536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402" y="4518721"/>
            <a:ext cx="289105" cy="1753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3831" y="4518721"/>
            <a:ext cx="289105" cy="17536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354" y="4518721"/>
            <a:ext cx="289105" cy="17536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313" y="4329893"/>
            <a:ext cx="289105" cy="18831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474" y="4329893"/>
            <a:ext cx="289105" cy="188312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446730" y="4359100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520" y="5089627"/>
            <a:ext cx="283722" cy="30407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753" y="5084739"/>
            <a:ext cx="283722" cy="30407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7488" y="4778488"/>
            <a:ext cx="283722" cy="3040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1729" y="4778488"/>
            <a:ext cx="283722" cy="30407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865" y="5080415"/>
            <a:ext cx="283722" cy="30407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2173" y="5095775"/>
            <a:ext cx="283722" cy="30407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637" y="4778488"/>
            <a:ext cx="283722" cy="30407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683" y="4778488"/>
            <a:ext cx="283722" cy="30407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7865" y="5103268"/>
            <a:ext cx="283722" cy="304071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90" y="4767259"/>
            <a:ext cx="283722" cy="326530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446729" y="484333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410" y="5608277"/>
            <a:ext cx="288290" cy="22065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153" y="5627083"/>
            <a:ext cx="288290" cy="183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781" y="5608277"/>
            <a:ext cx="288290" cy="22065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6039" y="5608277"/>
            <a:ext cx="288290" cy="22065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5668" y="5608277"/>
            <a:ext cx="288290" cy="22065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195" y="5446947"/>
            <a:ext cx="288290" cy="18304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430" y="5428141"/>
            <a:ext cx="288290" cy="22065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2244" y="5428141"/>
            <a:ext cx="288290" cy="22065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897" y="5446947"/>
            <a:ext cx="288290" cy="18304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2920" y="5433801"/>
            <a:ext cx="288290" cy="220651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446730" y="5461863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1703" y="378224"/>
            <a:ext cx="286792" cy="2257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2550" y="604544"/>
            <a:ext cx="286792" cy="22574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9894" y="609675"/>
            <a:ext cx="286792" cy="2257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6760" y="609675"/>
            <a:ext cx="286792" cy="22574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3038" y="378224"/>
            <a:ext cx="286792" cy="22574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5516" y="609675"/>
            <a:ext cx="286792" cy="22574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165" y="378224"/>
            <a:ext cx="286792" cy="22574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0367" y="378224"/>
            <a:ext cx="286792" cy="22574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0139" y="378224"/>
            <a:ext cx="286792" cy="22574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138" y="609675"/>
            <a:ext cx="286792" cy="225749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65F8962A-FA8E-4120-BF9C-BB387E4B33C0}"/>
              </a:ext>
            </a:extLst>
          </p:cNvPr>
          <p:cNvSpPr/>
          <p:nvPr/>
        </p:nvSpPr>
        <p:spPr>
          <a:xfrm>
            <a:off x="2709477" y="378790"/>
            <a:ext cx="1542046" cy="4332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8110" y="1228113"/>
            <a:ext cx="286955" cy="1995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3894" y="991220"/>
            <a:ext cx="286955" cy="2244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7067" y="1215641"/>
            <a:ext cx="286955" cy="2244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002" y="991220"/>
            <a:ext cx="286955" cy="2244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0196" y="1215641"/>
            <a:ext cx="286955" cy="2244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9153" y="1215641"/>
            <a:ext cx="286955" cy="2244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8140" y="991220"/>
            <a:ext cx="286955" cy="2244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56024" y="1215641"/>
            <a:ext cx="286955" cy="2244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6771" y="982930"/>
            <a:ext cx="286955" cy="24107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1017" y="991220"/>
            <a:ext cx="286955" cy="224489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7D708676-40A3-409D-8ED4-1F679C583271}"/>
              </a:ext>
            </a:extLst>
          </p:cNvPr>
          <p:cNvSpPr/>
          <p:nvPr/>
        </p:nvSpPr>
        <p:spPr>
          <a:xfrm>
            <a:off x="2709477" y="1001143"/>
            <a:ext cx="1542923" cy="4308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2287" y="1590878"/>
            <a:ext cx="280366" cy="3208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0985" y="1607287"/>
            <a:ext cx="280366" cy="2880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3591" y="1590878"/>
            <a:ext cx="280366" cy="3208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7154" y="1906831"/>
            <a:ext cx="280366" cy="3208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939" y="1590878"/>
            <a:ext cx="280366" cy="3208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6501" y="1906831"/>
            <a:ext cx="280366" cy="3208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6636" y="1590878"/>
            <a:ext cx="280366" cy="32088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5847" y="1906831"/>
            <a:ext cx="280366" cy="32088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461" y="1906831"/>
            <a:ext cx="280366" cy="320885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D1B0AB3A-49C6-4CE1-B019-07E3C674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7808" y="1906831"/>
            <a:ext cx="280366" cy="32088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D9391DC1-3A9C-4351-865E-0231695A7562}"/>
              </a:ext>
            </a:extLst>
          </p:cNvPr>
          <p:cNvSpPr/>
          <p:nvPr/>
        </p:nvSpPr>
        <p:spPr>
          <a:xfrm>
            <a:off x="2709477" y="1587636"/>
            <a:ext cx="1507492" cy="61584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4070" y="2662797"/>
            <a:ext cx="283463" cy="3223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4986" y="2382187"/>
            <a:ext cx="283463" cy="3223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7232" y="2382187"/>
            <a:ext cx="283463" cy="3223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2741" y="2382187"/>
            <a:ext cx="283463" cy="322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9914" y="2680755"/>
            <a:ext cx="283463" cy="32238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0714" y="2662797"/>
            <a:ext cx="283463" cy="32238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0494" y="2382187"/>
            <a:ext cx="283463" cy="32238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5482" y="2692920"/>
            <a:ext cx="283463" cy="32238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1696" y="2662797"/>
            <a:ext cx="283463" cy="32238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9477" y="2382187"/>
            <a:ext cx="283463" cy="322382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A232C078-6D7C-4B82-BDAE-2FECF430295D}"/>
              </a:ext>
            </a:extLst>
          </p:cNvPr>
          <p:cNvSpPr/>
          <p:nvPr/>
        </p:nvSpPr>
        <p:spPr>
          <a:xfrm>
            <a:off x="2728395" y="2375222"/>
            <a:ext cx="1524145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1639" y="3162808"/>
            <a:ext cx="289105" cy="32238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4578" y="3162808"/>
            <a:ext cx="289105" cy="3223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5761" y="3162808"/>
            <a:ext cx="289105" cy="32238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5090" y="3476579"/>
            <a:ext cx="289105" cy="32238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7516" y="3162808"/>
            <a:ext cx="289105" cy="32238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5328" y="3504055"/>
            <a:ext cx="289105" cy="26743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4852" y="3476579"/>
            <a:ext cx="289105" cy="32238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8700" y="3162808"/>
            <a:ext cx="289105" cy="32238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5566" y="3476579"/>
            <a:ext cx="289105" cy="32238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5804" y="3476579"/>
            <a:ext cx="289105" cy="322382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3A290B9-D4E5-4D99-AFEF-2EA597906D32}"/>
              </a:ext>
            </a:extLst>
          </p:cNvPr>
          <p:cNvSpPr/>
          <p:nvPr/>
        </p:nvSpPr>
        <p:spPr>
          <a:xfrm>
            <a:off x="2709477" y="3184166"/>
            <a:ext cx="1554480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7757" y="4247683"/>
            <a:ext cx="289105" cy="33351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5079" y="4264738"/>
            <a:ext cx="289105" cy="29940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2401" y="4247683"/>
            <a:ext cx="289105" cy="33351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435" y="4247683"/>
            <a:ext cx="289105" cy="33351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3113" y="4247683"/>
            <a:ext cx="289105" cy="33351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8006" y="3955439"/>
            <a:ext cx="289105" cy="33351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6903" y="3973967"/>
            <a:ext cx="289105" cy="296454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558" y="3955439"/>
            <a:ext cx="289105" cy="33351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9109" y="3955439"/>
            <a:ext cx="289105" cy="33351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2454" y="3955439"/>
            <a:ext cx="289105" cy="333511"/>
          </a:xfrm>
          <a:prstGeom prst="rect">
            <a:avLst/>
          </a:prstGeo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B564E694-DF97-4329-8F45-ECFB1DFDF8A5}"/>
              </a:ext>
            </a:extLst>
          </p:cNvPr>
          <p:cNvSpPr/>
          <p:nvPr/>
        </p:nvSpPr>
        <p:spPr>
          <a:xfrm>
            <a:off x="2709477" y="3950394"/>
            <a:ext cx="1554480" cy="64008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0202" y="4755929"/>
            <a:ext cx="289105" cy="28721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2448" y="4737978"/>
            <a:ext cx="289105" cy="32312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1325" y="4737978"/>
            <a:ext cx="289105" cy="32312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9326" y="5031405"/>
            <a:ext cx="289105" cy="32312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7957" y="4746968"/>
            <a:ext cx="289105" cy="32312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9079" y="4737978"/>
            <a:ext cx="289105" cy="32312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318" y="5031405"/>
            <a:ext cx="289105" cy="32312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813" y="5031405"/>
            <a:ext cx="289105" cy="32312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3830" y="5031405"/>
            <a:ext cx="289105" cy="32312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4822" y="5031405"/>
            <a:ext cx="289105" cy="323122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7810257B-0247-4FDA-8A45-05B70D0F7E96}"/>
              </a:ext>
            </a:extLst>
          </p:cNvPr>
          <p:cNvSpPr/>
          <p:nvPr/>
        </p:nvSpPr>
        <p:spPr>
          <a:xfrm>
            <a:off x="2709477" y="4757917"/>
            <a:ext cx="1554480" cy="62014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1058" y="426266"/>
            <a:ext cx="289884" cy="39070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3211" y="459565"/>
            <a:ext cx="289884" cy="32410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9287" y="426266"/>
            <a:ext cx="289884" cy="39070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7134" y="459565"/>
            <a:ext cx="289884" cy="324106"/>
          </a:xfrm>
          <a:prstGeom prst="rect">
            <a:avLst/>
          </a:prstGeom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42AA9F20-7C8C-44B8-BFCD-C93B6D1AA000}"/>
              </a:ext>
            </a:extLst>
          </p:cNvPr>
          <p:cNvSpPr/>
          <p:nvPr/>
        </p:nvSpPr>
        <p:spPr>
          <a:xfrm>
            <a:off x="4747797" y="282759"/>
            <a:ext cx="1558669" cy="74984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409E734-A811-4BFC-A797-1951D1D6C899}"/>
              </a:ext>
            </a:extLst>
          </p:cNvPr>
          <p:cNvSpPr/>
          <p:nvPr/>
        </p:nvSpPr>
        <p:spPr>
          <a:xfrm>
            <a:off x="215900" y="208962"/>
            <a:ext cx="2000679" cy="5956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874AE37-7E9A-49C9-BBFE-7AE76EDE872C}"/>
              </a:ext>
            </a:extLst>
          </p:cNvPr>
          <p:cNvSpPr/>
          <p:nvPr/>
        </p:nvSpPr>
        <p:spPr>
          <a:xfrm>
            <a:off x="2580669" y="258593"/>
            <a:ext cx="1996694" cy="5265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071F0E3-126C-4F4C-9B6F-DB39E6625539}"/>
              </a:ext>
            </a:extLst>
          </p:cNvPr>
          <p:cNvSpPr txBox="1"/>
          <p:nvPr/>
        </p:nvSpPr>
        <p:spPr>
          <a:xfrm>
            <a:off x="26453" y="6151316"/>
            <a:ext cx="27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টি দশ = ১০০ 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B25B606-25B2-40CF-A92E-517119BC6D21}"/>
              </a:ext>
            </a:extLst>
          </p:cNvPr>
          <p:cNvSpPr txBox="1"/>
          <p:nvPr/>
        </p:nvSpPr>
        <p:spPr>
          <a:xfrm>
            <a:off x="2415173" y="5562381"/>
            <a:ext cx="238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টি দশ = ৭০ 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358650E-85D5-4D03-8CE1-79E3DF03EC2B}"/>
              </a:ext>
            </a:extLst>
          </p:cNvPr>
          <p:cNvSpPr txBox="1"/>
          <p:nvPr/>
        </p:nvSpPr>
        <p:spPr>
          <a:xfrm>
            <a:off x="5047260" y="1256185"/>
            <a:ext cx="76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E25577D-C89A-4ACE-8218-C31E1D85A76C}"/>
              </a:ext>
            </a:extLst>
          </p:cNvPr>
          <p:cNvSpPr txBox="1"/>
          <p:nvPr/>
        </p:nvSpPr>
        <p:spPr>
          <a:xfrm>
            <a:off x="5972176" y="2955380"/>
            <a:ext cx="238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= ১৭৪ টি।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856D7F8-8603-43BF-ADE1-5129F84FDCA9}"/>
              </a:ext>
            </a:extLst>
          </p:cNvPr>
          <p:cNvSpPr txBox="1"/>
          <p:nvPr/>
        </p:nvSpPr>
        <p:spPr>
          <a:xfrm>
            <a:off x="6784429" y="328450"/>
            <a:ext cx="426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মোট গরুর সংখ্যা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E0F0F1C6-F79E-4491-8324-EB6291A091F7}"/>
              </a:ext>
            </a:extLst>
          </p:cNvPr>
          <p:cNvSpPr txBox="1"/>
          <p:nvPr/>
        </p:nvSpPr>
        <p:spPr>
          <a:xfrm>
            <a:off x="8118024" y="2955380"/>
            <a:ext cx="26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(একশত চুয়াত্তর)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82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4" grpId="0"/>
      <p:bldP spid="205" grpId="0"/>
      <p:bldP spid="206" grpId="0"/>
      <p:bldP spid="3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extBox 536">
            <a:extLst>
              <a:ext uri="{FF2B5EF4-FFF2-40B4-BE49-F238E27FC236}">
                <a16:creationId xmlns:a16="http://schemas.microsoft.com/office/drawing/2014/main" id="{991E87BA-D556-4225-95AA-B0ABC362D589}"/>
              </a:ext>
            </a:extLst>
          </p:cNvPr>
          <p:cNvSpPr txBox="1"/>
          <p:nvPr/>
        </p:nvSpPr>
        <p:spPr>
          <a:xfrm>
            <a:off x="8531878" y="-83130"/>
            <a:ext cx="352171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এখানে,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গরুর সংখ্যা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179" y="401200"/>
            <a:ext cx="282781" cy="236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3435" y="426266"/>
            <a:ext cx="282781" cy="21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5237" y="579057"/>
            <a:ext cx="282781" cy="2363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359" y="588021"/>
            <a:ext cx="282781" cy="2363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089" y="604132"/>
            <a:ext cx="282781" cy="2363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56" y="409709"/>
            <a:ext cx="282781" cy="23635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6322" y="403586"/>
            <a:ext cx="282781" cy="23635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678" y="384481"/>
            <a:ext cx="282781" cy="236357"/>
          </a:xfrm>
          <a:prstGeom prst="rect">
            <a:avLst/>
          </a:prstGeom>
        </p:spPr>
      </p:pic>
      <p:sp>
        <p:nvSpPr>
          <p:cNvPr id="165" name="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369240" y="383289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0939" y="601889"/>
            <a:ext cx="282781" cy="21218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489" y="607863"/>
            <a:ext cx="282781" cy="21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454" y="937495"/>
            <a:ext cx="280947" cy="291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939" y="942085"/>
            <a:ext cx="280947" cy="291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05" y="1215399"/>
            <a:ext cx="280947" cy="291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5032" y="1230860"/>
            <a:ext cx="280947" cy="291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8202" y="939700"/>
            <a:ext cx="280947" cy="291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271" y="1206559"/>
            <a:ext cx="280947" cy="2618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5368" y="1205821"/>
            <a:ext cx="280947" cy="291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242" y="1194505"/>
            <a:ext cx="280947" cy="3132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013" y="945595"/>
            <a:ext cx="280947" cy="29172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3200" y="948519"/>
            <a:ext cx="280947" cy="261888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B3F6809F-26C5-4EF8-A74F-146A141F5C92}"/>
              </a:ext>
            </a:extLst>
          </p:cNvPr>
          <p:cNvSpPr/>
          <p:nvPr/>
        </p:nvSpPr>
        <p:spPr>
          <a:xfrm>
            <a:off x="369240" y="97891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466" y="1561925"/>
            <a:ext cx="267523" cy="2223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817" y="1545643"/>
            <a:ext cx="267523" cy="222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237" y="1545643"/>
            <a:ext cx="267523" cy="2223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4757" y="1790588"/>
            <a:ext cx="267523" cy="1976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255" y="1789605"/>
            <a:ext cx="267523" cy="199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422" y="1778235"/>
            <a:ext cx="267523" cy="22235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569" y="1545643"/>
            <a:ext cx="267523" cy="2223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3589" y="1778235"/>
            <a:ext cx="267523" cy="22235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088" y="1789605"/>
            <a:ext cx="267523" cy="19961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F6DED35-4930-4753-830D-D647E86A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7809" y="1543390"/>
            <a:ext cx="267523" cy="222355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111AB6C-5A92-4646-8675-0FC2A7B1F3BB}"/>
              </a:ext>
            </a:extLst>
          </p:cNvPr>
          <p:cNvSpPr/>
          <p:nvPr/>
        </p:nvSpPr>
        <p:spPr>
          <a:xfrm>
            <a:off x="369239" y="157358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5700" y="2141322"/>
            <a:ext cx="288020" cy="22324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4861" y="2127795"/>
            <a:ext cx="288020" cy="22324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4021" y="2127795"/>
            <a:ext cx="288020" cy="22324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2419" y="2338070"/>
            <a:ext cx="288020" cy="22324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8453" y="2338070"/>
            <a:ext cx="288020" cy="22324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485" y="2338070"/>
            <a:ext cx="288020" cy="223243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5436" y="2338070"/>
            <a:ext cx="288020" cy="22324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469" y="2338070"/>
            <a:ext cx="288020" cy="223243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340" y="2127795"/>
            <a:ext cx="288020" cy="22324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181" y="2127795"/>
            <a:ext cx="288020" cy="223243"/>
          </a:xfrm>
          <a:prstGeom prst="rect">
            <a:avLst/>
          </a:prstGeom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8DF4A345-09B0-47F1-B591-EA88AD3EFBCD}"/>
              </a:ext>
            </a:extLst>
          </p:cNvPr>
          <p:cNvSpPr/>
          <p:nvPr/>
        </p:nvSpPr>
        <p:spPr>
          <a:xfrm>
            <a:off x="369240" y="215654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6605" y="2693078"/>
            <a:ext cx="287115" cy="209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0545" y="2925538"/>
            <a:ext cx="287115" cy="2092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2338" y="2927529"/>
            <a:ext cx="287115" cy="20928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751" y="2925538"/>
            <a:ext cx="287115" cy="209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208" y="2685349"/>
            <a:ext cx="287115" cy="22474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409" y="2693078"/>
            <a:ext cx="287115" cy="20928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7806" y="2693078"/>
            <a:ext cx="287115" cy="20928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007" y="2693078"/>
            <a:ext cx="287115" cy="20928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58" y="2917809"/>
            <a:ext cx="287115" cy="22474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164" y="2925538"/>
            <a:ext cx="287115" cy="209282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11AD2214-7033-4EB4-899D-E0813B0C4FAF}"/>
              </a:ext>
            </a:extLst>
          </p:cNvPr>
          <p:cNvSpPr/>
          <p:nvPr/>
        </p:nvSpPr>
        <p:spPr>
          <a:xfrm>
            <a:off x="369240" y="271295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437" y="3245700"/>
            <a:ext cx="289105" cy="222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963" y="3476268"/>
            <a:ext cx="289105" cy="2226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663" y="3245700"/>
            <a:ext cx="289105" cy="2226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1728" y="3245700"/>
            <a:ext cx="289105" cy="22269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8806" y="3476268"/>
            <a:ext cx="289105" cy="22269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7227" y="3476268"/>
            <a:ext cx="289105" cy="22269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0195" y="3245700"/>
            <a:ext cx="289105" cy="22269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450" y="3476268"/>
            <a:ext cx="289105" cy="222693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384" y="3476268"/>
            <a:ext cx="289105" cy="222693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5076" y="3245700"/>
            <a:ext cx="289105" cy="222693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F861723A-10B0-424B-984E-A7830682289E}"/>
              </a:ext>
            </a:extLst>
          </p:cNvPr>
          <p:cNvSpPr/>
          <p:nvPr/>
        </p:nvSpPr>
        <p:spPr>
          <a:xfrm>
            <a:off x="369240" y="324176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147" y="3778777"/>
            <a:ext cx="284722" cy="222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240" y="3996286"/>
            <a:ext cx="284722" cy="22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792" y="3778777"/>
            <a:ext cx="284722" cy="22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4366" y="3996286"/>
            <a:ext cx="284722" cy="222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657" y="3996286"/>
            <a:ext cx="284722" cy="222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949" y="3996286"/>
            <a:ext cx="284722" cy="22231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7082" y="3778777"/>
            <a:ext cx="284722" cy="22231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437" y="3770567"/>
            <a:ext cx="284722" cy="23874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6075" y="3996286"/>
            <a:ext cx="284722" cy="222319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AFC9926-F8A7-4677-8E22-5F34EDA3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728" y="3778777"/>
            <a:ext cx="284722" cy="222319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B9DDFC95-DC6F-4128-81C8-3DBECE692596}"/>
              </a:ext>
            </a:extLst>
          </p:cNvPr>
          <p:cNvSpPr/>
          <p:nvPr/>
        </p:nvSpPr>
        <p:spPr>
          <a:xfrm>
            <a:off x="392802" y="3801087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371" y="4336369"/>
            <a:ext cx="289105" cy="175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7210" y="4336369"/>
            <a:ext cx="289105" cy="1753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0817" y="4518721"/>
            <a:ext cx="289105" cy="17536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597" y="4336369"/>
            <a:ext cx="289105" cy="17536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388" y="4518721"/>
            <a:ext cx="289105" cy="17536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912" y="4518721"/>
            <a:ext cx="289105" cy="17536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341" y="4518721"/>
            <a:ext cx="289105" cy="17536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1864" y="4518721"/>
            <a:ext cx="289105" cy="17536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8823" y="4329893"/>
            <a:ext cx="289105" cy="18831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984" y="4329893"/>
            <a:ext cx="289105" cy="188312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A07E2004-E2B5-448E-85FA-5351D0401185}"/>
              </a:ext>
            </a:extLst>
          </p:cNvPr>
          <p:cNvSpPr/>
          <p:nvPr/>
        </p:nvSpPr>
        <p:spPr>
          <a:xfrm>
            <a:off x="369240" y="4359100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030" y="5089627"/>
            <a:ext cx="283722" cy="30407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263" y="5084739"/>
            <a:ext cx="283722" cy="30407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9998" y="4778488"/>
            <a:ext cx="283722" cy="3040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4239" y="4778488"/>
            <a:ext cx="283722" cy="30407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375" y="5080415"/>
            <a:ext cx="283722" cy="30407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4683" y="5095775"/>
            <a:ext cx="283722" cy="30407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147" y="4778488"/>
            <a:ext cx="283722" cy="30407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193" y="4778488"/>
            <a:ext cx="283722" cy="30407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0375" y="5103268"/>
            <a:ext cx="283722" cy="304071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100" y="4767259"/>
            <a:ext cx="283722" cy="326530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C56EFED2-7BA8-4387-A7C4-344BE1FF24DD}"/>
              </a:ext>
            </a:extLst>
          </p:cNvPr>
          <p:cNvSpPr/>
          <p:nvPr/>
        </p:nvSpPr>
        <p:spPr>
          <a:xfrm>
            <a:off x="369239" y="484333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920" y="5608277"/>
            <a:ext cx="288290" cy="22065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663" y="5627083"/>
            <a:ext cx="288290" cy="183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91" y="5608277"/>
            <a:ext cx="288290" cy="22065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549" y="5608277"/>
            <a:ext cx="288290" cy="22065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8178" y="5608277"/>
            <a:ext cx="288290" cy="22065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705" y="5446947"/>
            <a:ext cx="288290" cy="18304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940" y="5428141"/>
            <a:ext cx="288290" cy="22065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4754" y="5428141"/>
            <a:ext cx="288290" cy="22065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407" y="5446947"/>
            <a:ext cx="288290" cy="18304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5430" y="5433801"/>
            <a:ext cx="288290" cy="220651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8B7963B-BD17-43DF-8A65-8B84EF0D9AD5}"/>
              </a:ext>
            </a:extLst>
          </p:cNvPr>
          <p:cNvSpPr/>
          <p:nvPr/>
        </p:nvSpPr>
        <p:spPr>
          <a:xfrm>
            <a:off x="369240" y="5461863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0556" y="1064140"/>
            <a:ext cx="286792" cy="2257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1403" y="1290460"/>
            <a:ext cx="286792" cy="22574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8747" y="1295591"/>
            <a:ext cx="286792" cy="2257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5613" y="1295591"/>
            <a:ext cx="286792" cy="22574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1891" y="1064140"/>
            <a:ext cx="286792" cy="22574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4369" y="1295591"/>
            <a:ext cx="286792" cy="22574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6018" y="1064140"/>
            <a:ext cx="286792" cy="22574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9220" y="1064140"/>
            <a:ext cx="286792" cy="22574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8992" y="1064140"/>
            <a:ext cx="286792" cy="22574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9991" y="1295591"/>
            <a:ext cx="286792" cy="225749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65F8962A-FA8E-4120-BF9C-BB387E4B33C0}"/>
              </a:ext>
            </a:extLst>
          </p:cNvPr>
          <p:cNvSpPr/>
          <p:nvPr/>
        </p:nvSpPr>
        <p:spPr>
          <a:xfrm>
            <a:off x="8718330" y="1064706"/>
            <a:ext cx="1542046" cy="43326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6963" y="1914029"/>
            <a:ext cx="286955" cy="1995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2747" y="1677136"/>
            <a:ext cx="286955" cy="2244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5920" y="1901557"/>
            <a:ext cx="286955" cy="2244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5855" y="1677136"/>
            <a:ext cx="286955" cy="2244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9049" y="1901557"/>
            <a:ext cx="286955" cy="22448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8006" y="1901557"/>
            <a:ext cx="286955" cy="2244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6993" y="1677136"/>
            <a:ext cx="286955" cy="2244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4877" y="1901557"/>
            <a:ext cx="286955" cy="2244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5624" y="1668846"/>
            <a:ext cx="286955" cy="24107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9870" y="1677136"/>
            <a:ext cx="286955" cy="224489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7D708676-40A3-409D-8ED4-1F679C583271}"/>
              </a:ext>
            </a:extLst>
          </p:cNvPr>
          <p:cNvSpPr/>
          <p:nvPr/>
        </p:nvSpPr>
        <p:spPr>
          <a:xfrm>
            <a:off x="8718330" y="1687059"/>
            <a:ext cx="1542923" cy="4308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1140" y="2276794"/>
            <a:ext cx="280366" cy="3208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9838" y="2293203"/>
            <a:ext cx="280366" cy="2880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92444" y="2276794"/>
            <a:ext cx="280366" cy="3208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96007" y="2592747"/>
            <a:ext cx="280366" cy="3208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6792" y="2276794"/>
            <a:ext cx="280366" cy="3208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5354" y="2592747"/>
            <a:ext cx="280366" cy="3208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5489" y="2276794"/>
            <a:ext cx="280366" cy="32088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4700" y="2592747"/>
            <a:ext cx="280366" cy="32088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7314" y="2592747"/>
            <a:ext cx="280366" cy="320885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D1B0AB3A-49C6-4CE1-B019-07E3C674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6661" y="2592747"/>
            <a:ext cx="280366" cy="32088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D9391DC1-3A9C-4351-865E-0231695A7562}"/>
              </a:ext>
            </a:extLst>
          </p:cNvPr>
          <p:cNvSpPr/>
          <p:nvPr/>
        </p:nvSpPr>
        <p:spPr>
          <a:xfrm>
            <a:off x="8718330" y="2273552"/>
            <a:ext cx="1507492" cy="61584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2923" y="3348713"/>
            <a:ext cx="283463" cy="3223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3839" y="3068103"/>
            <a:ext cx="283463" cy="32238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6085" y="3068103"/>
            <a:ext cx="283463" cy="3223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1594" y="3068103"/>
            <a:ext cx="283463" cy="322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8767" y="3366671"/>
            <a:ext cx="283463" cy="32238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567" y="3348713"/>
            <a:ext cx="283463" cy="32238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9347" y="3068103"/>
            <a:ext cx="283463" cy="32238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4335" y="3378836"/>
            <a:ext cx="283463" cy="32238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0549" y="3348713"/>
            <a:ext cx="283463" cy="32238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8330" y="3068103"/>
            <a:ext cx="283463" cy="322382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A232C078-6D7C-4B82-BDAE-2FECF430295D}"/>
              </a:ext>
            </a:extLst>
          </p:cNvPr>
          <p:cNvSpPr/>
          <p:nvPr/>
        </p:nvSpPr>
        <p:spPr>
          <a:xfrm>
            <a:off x="8737248" y="3061138"/>
            <a:ext cx="1524145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0492" y="3848724"/>
            <a:ext cx="289105" cy="32238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3431" y="3848724"/>
            <a:ext cx="289105" cy="3223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4614" y="3848724"/>
            <a:ext cx="289105" cy="32238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83943" y="4162495"/>
            <a:ext cx="289105" cy="32238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6369" y="3848724"/>
            <a:ext cx="289105" cy="32238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4181" y="4189971"/>
            <a:ext cx="289105" cy="26743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83705" y="4162495"/>
            <a:ext cx="289105" cy="32238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27553" y="3848724"/>
            <a:ext cx="289105" cy="32238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4419" y="4162495"/>
            <a:ext cx="289105" cy="32238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4657" y="4162495"/>
            <a:ext cx="289105" cy="322382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3A290B9-D4E5-4D99-AFEF-2EA597906D32}"/>
              </a:ext>
            </a:extLst>
          </p:cNvPr>
          <p:cNvSpPr/>
          <p:nvPr/>
        </p:nvSpPr>
        <p:spPr>
          <a:xfrm>
            <a:off x="8718330" y="3870082"/>
            <a:ext cx="1554480" cy="61872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76610" y="4933599"/>
            <a:ext cx="289105" cy="33351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3932" y="4950654"/>
            <a:ext cx="289105" cy="29940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1254" y="4933599"/>
            <a:ext cx="289105" cy="33351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9288" y="4933599"/>
            <a:ext cx="289105" cy="33351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1966" y="4933599"/>
            <a:ext cx="289105" cy="33351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6859" y="4641355"/>
            <a:ext cx="289105" cy="33351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5756" y="4659883"/>
            <a:ext cx="289105" cy="296454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2411" y="4641355"/>
            <a:ext cx="289105" cy="33351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7962" y="4641355"/>
            <a:ext cx="289105" cy="33351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71307" y="4641355"/>
            <a:ext cx="289105" cy="333511"/>
          </a:xfrm>
          <a:prstGeom prst="rect">
            <a:avLst/>
          </a:prstGeo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B564E694-DF97-4329-8F45-ECFB1DFDF8A5}"/>
              </a:ext>
            </a:extLst>
          </p:cNvPr>
          <p:cNvSpPr/>
          <p:nvPr/>
        </p:nvSpPr>
        <p:spPr>
          <a:xfrm>
            <a:off x="8718330" y="4636310"/>
            <a:ext cx="1554480" cy="64008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055" y="5441845"/>
            <a:ext cx="289105" cy="28721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301" y="5423894"/>
            <a:ext cx="289105" cy="32312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0178" y="5423894"/>
            <a:ext cx="289105" cy="32312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78179" y="5717321"/>
            <a:ext cx="289105" cy="32312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6810" y="5432884"/>
            <a:ext cx="289105" cy="32312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7932" y="5423894"/>
            <a:ext cx="289105" cy="32312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9171" y="5717321"/>
            <a:ext cx="289105" cy="32312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4666" y="5717321"/>
            <a:ext cx="289105" cy="32312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2683" y="5717321"/>
            <a:ext cx="289105" cy="32312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3675" y="5717321"/>
            <a:ext cx="289105" cy="323122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7810257B-0247-4FDA-8A45-05B70D0F7E96}"/>
              </a:ext>
            </a:extLst>
          </p:cNvPr>
          <p:cNvSpPr/>
          <p:nvPr/>
        </p:nvSpPr>
        <p:spPr>
          <a:xfrm>
            <a:off x="8718330" y="5443833"/>
            <a:ext cx="1554480" cy="62014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49320" y="1708959"/>
            <a:ext cx="289884" cy="32410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4671" y="1675660"/>
            <a:ext cx="289884" cy="39070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23473" y="1696332"/>
            <a:ext cx="289884" cy="324106"/>
          </a:xfrm>
          <a:prstGeom prst="rect">
            <a:avLst/>
          </a:prstGeom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42AA9F20-7C8C-44B8-BFCD-C93B6D1AA000}"/>
              </a:ext>
            </a:extLst>
          </p:cNvPr>
          <p:cNvSpPr/>
          <p:nvPr/>
        </p:nvSpPr>
        <p:spPr>
          <a:xfrm>
            <a:off x="10583182" y="1532153"/>
            <a:ext cx="930176" cy="57878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409E734-A811-4BFC-A797-1951D1D6C899}"/>
              </a:ext>
            </a:extLst>
          </p:cNvPr>
          <p:cNvSpPr/>
          <p:nvPr/>
        </p:nvSpPr>
        <p:spPr>
          <a:xfrm>
            <a:off x="138410" y="208962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874AE37-7E9A-49C9-BBFE-7AE76EDE872C}"/>
              </a:ext>
            </a:extLst>
          </p:cNvPr>
          <p:cNvSpPr/>
          <p:nvPr/>
        </p:nvSpPr>
        <p:spPr>
          <a:xfrm>
            <a:off x="8589522" y="944509"/>
            <a:ext cx="1787703" cy="52655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ADD18E48-D2C3-4087-8EA7-10D393EAFB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3705" y="415054"/>
            <a:ext cx="282781" cy="236357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29CC5998-DE1B-41D7-AA81-E27B1454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961" y="440120"/>
            <a:ext cx="282781" cy="210095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4A7BD19E-5E45-4C88-A93F-2CEB6FC5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6763" y="592911"/>
            <a:ext cx="282781" cy="236357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DD8410F9-04E2-4FAF-A76E-E4F1FD50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5885" y="601875"/>
            <a:ext cx="282781" cy="236357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E1AA15F5-14F6-4371-8BFC-59E5854917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615" y="617986"/>
            <a:ext cx="282781" cy="236357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076C781E-922F-4D5C-955B-9BE4D11C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6082" y="423563"/>
            <a:ext cx="282781" cy="23635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B4B5B730-499B-4FF3-8A3C-6FBC9647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7848" y="417440"/>
            <a:ext cx="282781" cy="236357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2F0C70E2-890D-48C1-9C80-031ED606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0204" y="398335"/>
            <a:ext cx="282781" cy="236357"/>
          </a:xfrm>
          <a:prstGeom prst="rect">
            <a:avLst/>
          </a:prstGeom>
        </p:spPr>
      </p:pic>
      <p:sp>
        <p:nvSpPr>
          <p:cNvPr id="210" name="hameem">
            <a:extLst>
              <a:ext uri="{FF2B5EF4-FFF2-40B4-BE49-F238E27FC236}">
                <a16:creationId xmlns:a16="http://schemas.microsoft.com/office/drawing/2014/main" id="{E347EBDC-0A4A-4E80-8422-1C62689C0717}"/>
              </a:ext>
            </a:extLst>
          </p:cNvPr>
          <p:cNvSpPr/>
          <p:nvPr/>
        </p:nvSpPr>
        <p:spPr>
          <a:xfrm>
            <a:off x="2480766" y="397143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6D216A2E-F273-4DDA-B973-2AD73BA0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2465" y="615743"/>
            <a:ext cx="282781" cy="212184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B5F605D0-313F-4287-9F3A-F83FA2D99B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9015" y="621717"/>
            <a:ext cx="282781" cy="212184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BDA68529-ACA4-49DA-9147-417EB13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8980" y="951349"/>
            <a:ext cx="280947" cy="291724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4ABB38F8-C691-47A6-9047-EBE781A1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8465" y="955939"/>
            <a:ext cx="280947" cy="291724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1B6B52B3-1328-4055-949D-A3BD2938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7831" y="1229253"/>
            <a:ext cx="280947" cy="29172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DA1388BD-41E2-43FD-9044-75557218E9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558" y="1244714"/>
            <a:ext cx="280947" cy="29172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AC7A95A6-638B-4187-B305-E23E191D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9728" y="953554"/>
            <a:ext cx="280947" cy="291724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BEC1CD5-B184-4868-89C9-86922A16AC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9797" y="1220413"/>
            <a:ext cx="280947" cy="261888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01902AE4-5B69-473F-B795-E3F1E50A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6894" y="1219675"/>
            <a:ext cx="280947" cy="29172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481680DE-6B3F-4E43-9217-AAA8C3FFA7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8768" y="1208359"/>
            <a:ext cx="280947" cy="313271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1FC6DC8E-56F7-4871-A304-04ECF76E63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1539" y="959449"/>
            <a:ext cx="280947" cy="291724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74BC282B-75CF-4481-9AFF-452CBFC2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726" y="962373"/>
            <a:ext cx="280947" cy="261888"/>
          </a:xfrm>
          <a:prstGeom prst="rect">
            <a:avLst/>
          </a:prstGeom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286176A2-04A6-4D6A-8E33-C69DFC46B1DB}"/>
              </a:ext>
            </a:extLst>
          </p:cNvPr>
          <p:cNvSpPr/>
          <p:nvPr/>
        </p:nvSpPr>
        <p:spPr>
          <a:xfrm>
            <a:off x="2480766" y="992770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38B6D19F-7942-4586-B064-7FEA1C0F5E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6992" y="1575779"/>
            <a:ext cx="267523" cy="222355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4BE82449-12FE-4084-9141-D32C9D02E8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5343" y="1559497"/>
            <a:ext cx="267523" cy="222355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2DFF8F6A-EEFC-484A-BE35-949B4F00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7763" y="1559497"/>
            <a:ext cx="267523" cy="222355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00F72310-3724-486A-8778-8C394677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6283" y="1804442"/>
            <a:ext cx="267523" cy="197649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FDAE12-716B-48C3-A4D0-0108C9A1F9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781" y="1803459"/>
            <a:ext cx="267523" cy="199615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0F5A0121-2EB5-4614-8110-F656A20AB7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948" y="1792089"/>
            <a:ext cx="267523" cy="222355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B79F4ED-9A4B-4F64-B8AB-B2D512B5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7095" y="1559497"/>
            <a:ext cx="267523" cy="222355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2E2DBEDF-D686-4064-BB3A-D956A8F19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5115" y="1792089"/>
            <a:ext cx="267523" cy="222355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E4201541-EA66-4ED8-8659-6E21318D85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1614" y="1803459"/>
            <a:ext cx="267523" cy="199615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55D911CD-EB5A-4B0D-B442-013832F117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335" y="1557244"/>
            <a:ext cx="267523" cy="222355"/>
          </a:xfrm>
          <a:prstGeom prst="rect">
            <a:avLst/>
          </a:prstGeom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6EC38DC4-CEA0-4EB8-89A3-2FC0414AB590}"/>
              </a:ext>
            </a:extLst>
          </p:cNvPr>
          <p:cNvSpPr/>
          <p:nvPr/>
        </p:nvSpPr>
        <p:spPr>
          <a:xfrm>
            <a:off x="2480765" y="158744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E7FCEA32-CF31-4B11-8A75-BD806568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7226" y="2155176"/>
            <a:ext cx="288020" cy="22324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29EBCF62-272B-4EBC-BDDD-1DAEC0AB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6387" y="2141649"/>
            <a:ext cx="288020" cy="22324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15D34ACD-5390-42A3-B738-31A4DE2B4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5547" y="2141649"/>
            <a:ext cx="288020" cy="223243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62E8A27-5987-4E71-9CE9-9EBF56D325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3945" y="2351924"/>
            <a:ext cx="288020" cy="223243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2D23B5F9-81BD-4B9B-958E-8679C8791D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9979" y="2351924"/>
            <a:ext cx="288020" cy="223243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83F2B922-1312-49A7-8AC9-635855451D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6011" y="2351924"/>
            <a:ext cx="288020" cy="22324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4AA8493A-5042-48FD-BF5D-9E244782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6962" y="2351924"/>
            <a:ext cx="288020" cy="223243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663340EC-CB6E-4B6F-B468-0EAFB438EC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2995" y="2351924"/>
            <a:ext cx="288020" cy="223243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05074599-5261-4EBF-8432-1C81C9FC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3866" y="2141649"/>
            <a:ext cx="288020" cy="223243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D30D598F-F938-457B-86B3-CD7860C8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4707" y="2141649"/>
            <a:ext cx="288020" cy="223243"/>
          </a:xfrm>
          <a:prstGeom prst="rect">
            <a:avLst/>
          </a:prstGeom>
        </p:spPr>
      </p:pic>
      <p:sp>
        <p:nvSpPr>
          <p:cNvPr id="247" name="Rectangle 246">
            <a:extLst>
              <a:ext uri="{FF2B5EF4-FFF2-40B4-BE49-F238E27FC236}">
                <a16:creationId xmlns:a16="http://schemas.microsoft.com/office/drawing/2014/main" id="{2A457537-4EBF-4887-AD71-9F9568315F50}"/>
              </a:ext>
            </a:extLst>
          </p:cNvPr>
          <p:cNvSpPr/>
          <p:nvPr/>
        </p:nvSpPr>
        <p:spPr>
          <a:xfrm>
            <a:off x="2480766" y="2170397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B6094BD3-82B3-4778-A6FE-4E11676795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8131" y="2706932"/>
            <a:ext cx="287115" cy="209282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4DF14B86-1AD8-42C4-91C1-F7308E58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2071" y="2939392"/>
            <a:ext cx="287115" cy="209282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0A953933-777D-43EF-903E-2FA6E9F41F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3864" y="2941383"/>
            <a:ext cx="287115" cy="209282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1D5D3A71-2A37-4E58-A653-766605A1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0277" y="2939392"/>
            <a:ext cx="287115" cy="209282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589FD2A9-9A16-486F-A5EB-B6F4629D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1734" y="2699203"/>
            <a:ext cx="287115" cy="224740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FF14E1CE-2F53-466F-8D6B-DC0CAD3765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2935" y="2706932"/>
            <a:ext cx="287115" cy="209282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12D6D956-EFD4-408A-B30E-6A38906E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332" y="2706932"/>
            <a:ext cx="287115" cy="209282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11332D90-2E0A-4172-9C86-90A39C2667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0533" y="2706932"/>
            <a:ext cx="287115" cy="209282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AA9A7B0F-40C3-44F1-9A97-575E16F2A5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8484" y="2931663"/>
            <a:ext cx="287115" cy="224740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26A28860-2394-4692-AF13-178ECDCA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6690" y="2939392"/>
            <a:ext cx="287115" cy="209282"/>
          </a:xfrm>
          <a:prstGeom prst="rect">
            <a:avLst/>
          </a:prstGeom>
        </p:spPr>
      </p:pic>
      <p:sp>
        <p:nvSpPr>
          <p:cNvPr id="258" name="Rectangle 257">
            <a:extLst>
              <a:ext uri="{FF2B5EF4-FFF2-40B4-BE49-F238E27FC236}">
                <a16:creationId xmlns:a16="http://schemas.microsoft.com/office/drawing/2014/main" id="{7537330D-E95F-44D2-AE72-5B75C825DB99}"/>
              </a:ext>
            </a:extLst>
          </p:cNvPr>
          <p:cNvSpPr/>
          <p:nvPr/>
        </p:nvSpPr>
        <p:spPr>
          <a:xfrm>
            <a:off x="2480766" y="272680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9" name="Picture 258">
            <a:extLst>
              <a:ext uri="{FF2B5EF4-FFF2-40B4-BE49-F238E27FC236}">
                <a16:creationId xmlns:a16="http://schemas.microsoft.com/office/drawing/2014/main" id="{A8173514-14D6-41BB-94D3-0ACFC033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8963" y="3259554"/>
            <a:ext cx="289105" cy="222693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9FF96B89-1FBA-4B80-9729-AD95B90E38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3489" y="3490122"/>
            <a:ext cx="289105" cy="222693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A0408719-9230-49EE-ACDB-721BB1F52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50189" y="3259554"/>
            <a:ext cx="289105" cy="222693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3298A2CF-C030-43DA-9359-6FCC84C5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3254" y="3259554"/>
            <a:ext cx="289105" cy="222693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F91EC3A-9437-4140-9439-555F81BC45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332" y="3490122"/>
            <a:ext cx="289105" cy="222693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AD0414C2-FF93-4BB6-BEB2-3CA0F7F0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8753" y="3490122"/>
            <a:ext cx="289105" cy="222693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A23B63D8-351D-45B6-BBD1-662DDC6B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1721" y="3259554"/>
            <a:ext cx="289105" cy="222693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00029ACB-4FE4-4A74-882A-C7B60693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0976" y="3490122"/>
            <a:ext cx="289105" cy="222693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4080E1A-7B65-47D7-9AF0-28748C9F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1910" y="3490122"/>
            <a:ext cx="289105" cy="22269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F2379CB0-1768-4041-B006-A9237014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6602" y="3259554"/>
            <a:ext cx="289105" cy="222693"/>
          </a:xfrm>
          <a:prstGeom prst="rect">
            <a:avLst/>
          </a:prstGeom>
        </p:spPr>
      </p:pic>
      <p:sp>
        <p:nvSpPr>
          <p:cNvPr id="269" name="Rectangle 268">
            <a:extLst>
              <a:ext uri="{FF2B5EF4-FFF2-40B4-BE49-F238E27FC236}">
                <a16:creationId xmlns:a16="http://schemas.microsoft.com/office/drawing/2014/main" id="{6D38AA49-C604-4B9C-ABCF-764914A26175}"/>
              </a:ext>
            </a:extLst>
          </p:cNvPr>
          <p:cNvSpPr/>
          <p:nvPr/>
        </p:nvSpPr>
        <p:spPr>
          <a:xfrm>
            <a:off x="2480766" y="325561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75456C8C-921C-47AF-88A6-1F9A69AD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673" y="3792631"/>
            <a:ext cx="284722" cy="222319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61E1F041-CF83-43A9-882C-C54D916A6E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0766" y="4010140"/>
            <a:ext cx="284722" cy="222319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6B7EA733-F3AF-4A80-9C2C-EB5C60C3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3318" y="3792631"/>
            <a:ext cx="284722" cy="222319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FAB97E5E-7078-4AEA-AC01-A9D38CB85B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5892" y="4010140"/>
            <a:ext cx="284722" cy="222319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79CD724C-5A5C-4ECF-8A48-55B52D68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4183" y="4010140"/>
            <a:ext cx="284722" cy="222319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56ECEF9E-2BD4-4407-965E-E7382ED492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2475" y="4010140"/>
            <a:ext cx="284722" cy="222319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F41E23B6-7692-43C7-A0BD-66792F5777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8608" y="3792631"/>
            <a:ext cx="284722" cy="222319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BA9D9B5-35ED-4AC2-9A52-2924D5A08A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0963" y="3784421"/>
            <a:ext cx="284722" cy="23874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0CC78179-3D6C-44A0-A0E3-C4D2B5E6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7601" y="4010140"/>
            <a:ext cx="284722" cy="222319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7D428977-919D-481C-9F3A-2D79D2BF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6254" y="3792631"/>
            <a:ext cx="284722" cy="222319"/>
          </a:xfrm>
          <a:prstGeom prst="rect">
            <a:avLst/>
          </a:prstGeom>
        </p:spPr>
      </p:pic>
      <p:sp>
        <p:nvSpPr>
          <p:cNvPr id="280" name="Rectangle 279">
            <a:extLst>
              <a:ext uri="{FF2B5EF4-FFF2-40B4-BE49-F238E27FC236}">
                <a16:creationId xmlns:a16="http://schemas.microsoft.com/office/drawing/2014/main" id="{45010D61-096A-439E-9067-375571D9A4F9}"/>
              </a:ext>
            </a:extLst>
          </p:cNvPr>
          <p:cNvSpPr/>
          <p:nvPr/>
        </p:nvSpPr>
        <p:spPr>
          <a:xfrm>
            <a:off x="2504328" y="381494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961F09E2-36D2-4210-99DF-751034BF2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3897" y="4350223"/>
            <a:ext cx="289105" cy="175360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B374111B-F13D-4078-B178-B3C40DD75D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8736" y="4350223"/>
            <a:ext cx="289105" cy="175360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E757123D-D4B0-4B73-AA6C-81492AF4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2343" y="4532575"/>
            <a:ext cx="289105" cy="175360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D972992-394B-4709-888F-5D10D07394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7123" y="4350223"/>
            <a:ext cx="289105" cy="17536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EDCEC97B-BF86-41DC-A9AB-897E3A60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8914" y="4532575"/>
            <a:ext cx="289105" cy="17536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1BAFCAE-9919-4A3F-8F81-F9F4930C6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4438" y="4532575"/>
            <a:ext cx="289105" cy="175360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78D4DC71-47C4-4112-8BEC-2632FCD4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7867" y="4532575"/>
            <a:ext cx="289105" cy="175360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C4DFFF51-269A-4B92-AC4C-E9038126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390" y="4532575"/>
            <a:ext cx="289105" cy="175360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CF3F557E-9F8D-4F5F-B675-C8134B1C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0349" y="4343747"/>
            <a:ext cx="289105" cy="188312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404D4A79-FA08-4880-9494-72A7ED4170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5510" y="4343747"/>
            <a:ext cx="289105" cy="188312"/>
          </a:xfrm>
          <a:prstGeom prst="rect">
            <a:avLst/>
          </a:prstGeom>
        </p:spPr>
      </p:pic>
      <p:sp>
        <p:nvSpPr>
          <p:cNvPr id="291" name="Rectangle 290">
            <a:extLst>
              <a:ext uri="{FF2B5EF4-FFF2-40B4-BE49-F238E27FC236}">
                <a16:creationId xmlns:a16="http://schemas.microsoft.com/office/drawing/2014/main" id="{A946CF61-E726-4C3B-9EA7-F538A0EF19B7}"/>
              </a:ext>
            </a:extLst>
          </p:cNvPr>
          <p:cNvSpPr/>
          <p:nvPr/>
        </p:nvSpPr>
        <p:spPr>
          <a:xfrm>
            <a:off x="2480766" y="4372954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E947B346-9773-44BA-B8DB-5E3CEF00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556" y="5103481"/>
            <a:ext cx="283722" cy="304071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583EFFDD-F957-4790-BF00-355F3885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8789" y="5098593"/>
            <a:ext cx="283722" cy="304071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2B15C0BC-2164-4E44-818F-753D0BC0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1524" y="4792342"/>
            <a:ext cx="283722" cy="304071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879FE59D-9624-4310-BED4-FA973B26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5765" y="4792342"/>
            <a:ext cx="283722" cy="304071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DCE1D0EA-2C86-4F15-A369-506505CE9F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0901" y="5094269"/>
            <a:ext cx="283722" cy="304071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CC9A6FB7-0425-4076-B916-3DA1AA0BB2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6209" y="5109629"/>
            <a:ext cx="283722" cy="304071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5283FB78-9EF5-4111-A554-033F2867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9673" y="4792342"/>
            <a:ext cx="283722" cy="304071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40A440B7-93DF-4283-A55B-58D5FD57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2719" y="4792342"/>
            <a:ext cx="283722" cy="304071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24C2AF5B-AD18-43AE-8B1B-3EE37211F5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1901" y="5117122"/>
            <a:ext cx="283722" cy="304071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A6DDD5EA-0BEC-4675-B208-30C4779B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6626" y="4781113"/>
            <a:ext cx="283722" cy="326530"/>
          </a:xfrm>
          <a:prstGeom prst="rect">
            <a:avLst/>
          </a:prstGeom>
        </p:spPr>
      </p:pic>
      <p:sp>
        <p:nvSpPr>
          <p:cNvPr id="302" name="Rectangle 301">
            <a:extLst>
              <a:ext uri="{FF2B5EF4-FFF2-40B4-BE49-F238E27FC236}">
                <a16:creationId xmlns:a16="http://schemas.microsoft.com/office/drawing/2014/main" id="{B765B3B9-4BB9-4CCA-B9B7-7FB94F8CBFE1}"/>
              </a:ext>
            </a:extLst>
          </p:cNvPr>
          <p:cNvSpPr/>
          <p:nvPr/>
        </p:nvSpPr>
        <p:spPr>
          <a:xfrm>
            <a:off x="2480765" y="485718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72CE29DC-161E-4DA4-96CA-49E80ECE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0446" y="5622131"/>
            <a:ext cx="288290" cy="22065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F3C7EF04-5272-41C6-9F4B-0D47439D50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1189" y="5640937"/>
            <a:ext cx="288290" cy="183040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CBDCECA6-11C6-413E-94E2-9B65C9579D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0817" y="5622131"/>
            <a:ext cx="288290" cy="220651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13B41343-FEE1-42F8-8103-6066E464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075" y="5622131"/>
            <a:ext cx="288290" cy="220651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1FAA583D-7A3E-4068-A900-57B71010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9704" y="5622131"/>
            <a:ext cx="288290" cy="220651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9C684D73-6A44-4048-919E-53B2E889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8231" y="5460801"/>
            <a:ext cx="288290" cy="183040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CFE01340-7D42-4B52-AFB1-8BCCE65FB2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4466" y="5441995"/>
            <a:ext cx="288290" cy="220651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58FA9774-B8BB-4962-8F92-ED877A41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6280" y="5441995"/>
            <a:ext cx="288290" cy="220651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4F6924B7-D5F8-4B63-99C8-4D527E7C2E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6933" y="5460801"/>
            <a:ext cx="288290" cy="183040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67DFEE61-5C93-40EF-B34C-2E0D4E4C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956" y="5447655"/>
            <a:ext cx="288290" cy="220651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C8377B94-697A-4C3A-8B37-7E0CDF2F62B6}"/>
              </a:ext>
            </a:extLst>
          </p:cNvPr>
          <p:cNvSpPr/>
          <p:nvPr/>
        </p:nvSpPr>
        <p:spPr>
          <a:xfrm>
            <a:off x="2480766" y="5475717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CA692CB-182D-4121-9BCE-2A7FE63F3DC2}"/>
              </a:ext>
            </a:extLst>
          </p:cNvPr>
          <p:cNvSpPr/>
          <p:nvPr/>
        </p:nvSpPr>
        <p:spPr>
          <a:xfrm>
            <a:off x="2249936" y="222816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5" name="Picture 314">
            <a:extLst>
              <a:ext uri="{FF2B5EF4-FFF2-40B4-BE49-F238E27FC236}">
                <a16:creationId xmlns:a16="http://schemas.microsoft.com/office/drawing/2014/main" id="{B38B8A87-3CD0-4294-957B-6FB7593E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7632" y="425109"/>
            <a:ext cx="282781" cy="236357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20834F27-95C4-4098-849C-9A0A9AAD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8888" y="450175"/>
            <a:ext cx="282781" cy="210095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22CBE5E8-439A-4867-864E-16C9A101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90" y="602966"/>
            <a:ext cx="282781" cy="236357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338BF9C6-B1C5-4956-98AD-B3C4694A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9812" y="611930"/>
            <a:ext cx="282781" cy="236357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05234D6B-0F23-4068-939A-0BF49089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9542" y="628041"/>
            <a:ext cx="282781" cy="236357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E096644F-FE9B-4EE4-9761-F28AC642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0009" y="433618"/>
            <a:ext cx="282781" cy="236357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76F8A4CA-E8A5-4AF1-90BF-4B7F2E6162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1775" y="427495"/>
            <a:ext cx="282781" cy="236357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E699E718-9C0E-4FE3-8E73-7FD312CA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4131" y="408390"/>
            <a:ext cx="282781" cy="236357"/>
          </a:xfrm>
          <a:prstGeom prst="rect">
            <a:avLst/>
          </a:prstGeom>
        </p:spPr>
      </p:pic>
      <p:sp>
        <p:nvSpPr>
          <p:cNvPr id="323" name="hameem">
            <a:extLst>
              <a:ext uri="{FF2B5EF4-FFF2-40B4-BE49-F238E27FC236}">
                <a16:creationId xmlns:a16="http://schemas.microsoft.com/office/drawing/2014/main" id="{F9674D08-BFDE-4AB9-8580-C8B4F561FDD5}"/>
              </a:ext>
            </a:extLst>
          </p:cNvPr>
          <p:cNvSpPr/>
          <p:nvPr/>
        </p:nvSpPr>
        <p:spPr>
          <a:xfrm>
            <a:off x="4584693" y="407198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4" name="Picture 323">
            <a:extLst>
              <a:ext uri="{FF2B5EF4-FFF2-40B4-BE49-F238E27FC236}">
                <a16:creationId xmlns:a16="http://schemas.microsoft.com/office/drawing/2014/main" id="{727896A9-F3E5-40F8-8CF1-249C0CED4E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6392" y="625798"/>
            <a:ext cx="282781" cy="212184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275A798D-4BB4-426B-8FE4-A0BEA5D6FF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942" y="631772"/>
            <a:ext cx="282781" cy="212184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5217386F-0D6E-4290-BE7E-6127BE24F9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2907" y="961404"/>
            <a:ext cx="280947" cy="291724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B2FB3231-E556-43B7-8CD5-7730E37C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2392" y="965994"/>
            <a:ext cx="280947" cy="291724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FB845868-F358-4006-8A66-76DA6B0D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1758" y="1239308"/>
            <a:ext cx="280947" cy="291724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70716C1-8DF9-480C-8612-56BF7678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0485" y="1254769"/>
            <a:ext cx="280947" cy="291724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BFC74828-EFE9-42F0-A115-1BFC7722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3655" y="963609"/>
            <a:ext cx="280947" cy="291724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687AF27B-CC20-4C60-89E3-F586E60E83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3724" y="1230468"/>
            <a:ext cx="280947" cy="261888"/>
          </a:xfrm>
          <a:prstGeom prst="rect">
            <a:avLst/>
          </a:prstGeom>
        </p:spPr>
      </p:pic>
      <p:pic>
        <p:nvPicPr>
          <p:cNvPr id="332" name="Picture 331">
            <a:extLst>
              <a:ext uri="{FF2B5EF4-FFF2-40B4-BE49-F238E27FC236}">
                <a16:creationId xmlns:a16="http://schemas.microsoft.com/office/drawing/2014/main" id="{FAF6CC56-3431-4181-8582-7706C652E8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0821" y="1229730"/>
            <a:ext cx="280947" cy="291724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A074CF9C-996D-4A2E-BB30-076943E0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2695" y="1218414"/>
            <a:ext cx="280947" cy="313271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27042C30-ED73-4E60-B799-F4B325E0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5466" y="969504"/>
            <a:ext cx="280947" cy="291724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1E432737-705A-4E79-92CD-388DD61225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8653" y="972428"/>
            <a:ext cx="280947" cy="261888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9C700115-9467-48F4-801E-03F240BEE1BC}"/>
              </a:ext>
            </a:extLst>
          </p:cNvPr>
          <p:cNvSpPr/>
          <p:nvPr/>
        </p:nvSpPr>
        <p:spPr>
          <a:xfrm>
            <a:off x="4584693" y="1002825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" name="Picture 336">
            <a:extLst>
              <a:ext uri="{FF2B5EF4-FFF2-40B4-BE49-F238E27FC236}">
                <a16:creationId xmlns:a16="http://schemas.microsoft.com/office/drawing/2014/main" id="{D5B72F38-0BA0-48B6-A1DF-CCC5E45D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0919" y="1585834"/>
            <a:ext cx="267523" cy="222355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C706F1DB-B3D3-43CB-992D-FAC7BD8FA1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9270" y="1569552"/>
            <a:ext cx="267523" cy="222355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E075DFA6-C117-431B-9512-C86AB4ED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1690" y="1569552"/>
            <a:ext cx="267523" cy="222355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7146E0B1-5D40-4F04-8DE5-DF038B1A6F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0210" y="1814497"/>
            <a:ext cx="267523" cy="197649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3DEF8411-AF47-4D15-BEAF-903614DC8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6708" y="1813514"/>
            <a:ext cx="267523" cy="199615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470E84A7-A0C4-4D06-A7F2-9E1D9FB237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875" y="1802144"/>
            <a:ext cx="267523" cy="222355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1B573B8B-D528-4E39-A755-C78CC88A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1022" y="1569552"/>
            <a:ext cx="267523" cy="222355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CECEA731-C8E9-452E-ABC2-B1E77D019B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9042" y="1802144"/>
            <a:ext cx="267523" cy="222355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C7E99572-D1EC-472F-90E8-C4CA2A8D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5541" y="1813514"/>
            <a:ext cx="267523" cy="199615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647070A7-F560-4C0B-9B49-D0C25173C1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3262" y="1567299"/>
            <a:ext cx="267523" cy="222355"/>
          </a:xfrm>
          <a:prstGeom prst="rect">
            <a:avLst/>
          </a:prstGeom>
        </p:spPr>
      </p:pic>
      <p:sp>
        <p:nvSpPr>
          <p:cNvPr id="347" name="Rectangle 346">
            <a:extLst>
              <a:ext uri="{FF2B5EF4-FFF2-40B4-BE49-F238E27FC236}">
                <a16:creationId xmlns:a16="http://schemas.microsoft.com/office/drawing/2014/main" id="{8F344F03-0C05-41BD-9AD1-5E5AC94C8E0B}"/>
              </a:ext>
            </a:extLst>
          </p:cNvPr>
          <p:cNvSpPr/>
          <p:nvPr/>
        </p:nvSpPr>
        <p:spPr>
          <a:xfrm>
            <a:off x="4584692" y="1597498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5AAFA8CD-9EF9-40A3-855D-887F11C7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153" y="2165231"/>
            <a:ext cx="288020" cy="223243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C929B7F9-572D-4014-AC8E-1D3D7157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314" y="2151704"/>
            <a:ext cx="288020" cy="223243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EF5FEDA4-6FE7-4783-9E08-2D82EFE8F3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9474" y="2151704"/>
            <a:ext cx="288020" cy="223243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A4D05F5A-C0D3-435D-BD60-13AFCF1C1A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7872" y="2361979"/>
            <a:ext cx="288020" cy="223243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87CF81E5-0AD5-4C25-8993-D14E4CD987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906" y="2361979"/>
            <a:ext cx="288020" cy="223243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175B8494-410F-4425-BDC1-4F23F941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938" y="2361979"/>
            <a:ext cx="288020" cy="223243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FA9CACD3-A5E9-48D7-8AEC-BB9BF59A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0889" y="2361979"/>
            <a:ext cx="288020" cy="223243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4F91685C-6F09-491E-845D-60D2EF5C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6922" y="2361979"/>
            <a:ext cx="288020" cy="223243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152ED3B1-DB0E-4E24-8D63-C18F7FF22E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7793" y="2151704"/>
            <a:ext cx="288020" cy="223243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AE92470D-991B-4A4F-9BC7-3AE7909E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634" y="2151704"/>
            <a:ext cx="288020" cy="223243"/>
          </a:xfrm>
          <a:prstGeom prst="rect">
            <a:avLst/>
          </a:prstGeom>
        </p:spPr>
      </p:pic>
      <p:sp>
        <p:nvSpPr>
          <p:cNvPr id="358" name="Rectangle 357">
            <a:extLst>
              <a:ext uri="{FF2B5EF4-FFF2-40B4-BE49-F238E27FC236}">
                <a16:creationId xmlns:a16="http://schemas.microsoft.com/office/drawing/2014/main" id="{24B11D0F-86A4-4B84-AA49-7C09423D778F}"/>
              </a:ext>
            </a:extLst>
          </p:cNvPr>
          <p:cNvSpPr/>
          <p:nvPr/>
        </p:nvSpPr>
        <p:spPr>
          <a:xfrm>
            <a:off x="4584693" y="218045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9" name="Picture 358">
            <a:extLst>
              <a:ext uri="{FF2B5EF4-FFF2-40B4-BE49-F238E27FC236}">
                <a16:creationId xmlns:a16="http://schemas.microsoft.com/office/drawing/2014/main" id="{6F6CEFC0-1B02-4E62-A44A-EB3D5F49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2058" y="2716987"/>
            <a:ext cx="287115" cy="209282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FC6D1D8A-4BC4-4983-AC14-D4098EFA65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5998" y="2949447"/>
            <a:ext cx="287115" cy="209282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BF920B14-895C-4FB8-BA9C-473FBC9E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7791" y="2951438"/>
            <a:ext cx="287115" cy="209282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4C6B36AA-3D98-4FA5-A730-7181625E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204" y="2949447"/>
            <a:ext cx="287115" cy="209282"/>
          </a:xfrm>
          <a:prstGeom prst="rect">
            <a:avLst/>
          </a:prstGeom>
        </p:spPr>
      </p:pic>
      <p:pic>
        <p:nvPicPr>
          <p:cNvPr id="363" name="Picture 362">
            <a:extLst>
              <a:ext uri="{FF2B5EF4-FFF2-40B4-BE49-F238E27FC236}">
                <a16:creationId xmlns:a16="http://schemas.microsoft.com/office/drawing/2014/main" id="{6CE6B8C0-B3F1-4C4A-904D-5386D4FB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5661" y="2709258"/>
            <a:ext cx="287115" cy="224740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7F776460-EF17-4532-AAC3-260B2F21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6862" y="2716987"/>
            <a:ext cx="287115" cy="209282"/>
          </a:xfrm>
          <a:prstGeom prst="rect">
            <a:avLst/>
          </a:prstGeom>
        </p:spPr>
      </p:pic>
      <p:pic>
        <p:nvPicPr>
          <p:cNvPr id="365" name="Picture 364">
            <a:extLst>
              <a:ext uri="{FF2B5EF4-FFF2-40B4-BE49-F238E27FC236}">
                <a16:creationId xmlns:a16="http://schemas.microsoft.com/office/drawing/2014/main" id="{7DE8C67B-F7ED-42D6-8761-67288C24C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3259" y="2716987"/>
            <a:ext cx="287115" cy="209282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7193424D-F7D6-4D3C-B730-4488E18B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4460" y="2716987"/>
            <a:ext cx="287115" cy="209282"/>
          </a:xfrm>
          <a:prstGeom prst="rect">
            <a:avLst/>
          </a:prstGeom>
        </p:spPr>
      </p:pic>
      <p:pic>
        <p:nvPicPr>
          <p:cNvPr id="367" name="Picture 366">
            <a:extLst>
              <a:ext uri="{FF2B5EF4-FFF2-40B4-BE49-F238E27FC236}">
                <a16:creationId xmlns:a16="http://schemas.microsoft.com/office/drawing/2014/main" id="{8BA8EECC-0346-49FE-AF93-2BD81135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2411" y="2941718"/>
            <a:ext cx="287115" cy="224740"/>
          </a:xfrm>
          <a:prstGeom prst="rect">
            <a:avLst/>
          </a:prstGeom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554E1753-C6A7-4FFB-A564-7FFECB23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617" y="2949447"/>
            <a:ext cx="287115" cy="209282"/>
          </a:xfrm>
          <a:prstGeom prst="rect">
            <a:avLst/>
          </a:prstGeom>
        </p:spPr>
      </p:pic>
      <p:sp>
        <p:nvSpPr>
          <p:cNvPr id="369" name="Rectangle 368">
            <a:extLst>
              <a:ext uri="{FF2B5EF4-FFF2-40B4-BE49-F238E27FC236}">
                <a16:creationId xmlns:a16="http://schemas.microsoft.com/office/drawing/2014/main" id="{C8127FAF-8366-4568-9F85-5FE336C7747B}"/>
              </a:ext>
            </a:extLst>
          </p:cNvPr>
          <p:cNvSpPr/>
          <p:nvPr/>
        </p:nvSpPr>
        <p:spPr>
          <a:xfrm>
            <a:off x="4584693" y="2736864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0" name="Picture 369">
            <a:extLst>
              <a:ext uri="{FF2B5EF4-FFF2-40B4-BE49-F238E27FC236}">
                <a16:creationId xmlns:a16="http://schemas.microsoft.com/office/drawing/2014/main" id="{4061F1D7-AF4B-46DA-BB17-5CDC68EF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2890" y="3269609"/>
            <a:ext cx="289105" cy="222693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B8831651-C2C0-40CE-9B0A-4E1D614A0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7416" y="3500177"/>
            <a:ext cx="289105" cy="222693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FCCD620F-78CD-4139-A61A-832A41E6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116" y="3269609"/>
            <a:ext cx="289105" cy="222693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4E3ED86F-0173-4816-B76B-AA99C883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7181" y="3269609"/>
            <a:ext cx="289105" cy="222693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093F2F64-EAF2-4461-B958-34F71E84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4259" y="3500177"/>
            <a:ext cx="289105" cy="222693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D7A04924-5477-4280-85C2-34ED6AD6C5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2680" y="3500177"/>
            <a:ext cx="289105" cy="222693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6455762E-545C-47FB-8207-BF0B8A92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5648" y="3269609"/>
            <a:ext cx="289105" cy="222693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5752F2FF-08E0-4B94-9452-818A6631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4903" y="3500177"/>
            <a:ext cx="289105" cy="222693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39080797-53A4-41FB-B58A-65E0DFA9CA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5837" y="3500177"/>
            <a:ext cx="289105" cy="222693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B8CD348F-E5A7-4943-A84D-6C5C9B49C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0529" y="3269609"/>
            <a:ext cx="289105" cy="222693"/>
          </a:xfrm>
          <a:prstGeom prst="rect">
            <a:avLst/>
          </a:prstGeom>
        </p:spPr>
      </p:pic>
      <p:sp>
        <p:nvSpPr>
          <p:cNvPr id="380" name="Rectangle 379">
            <a:extLst>
              <a:ext uri="{FF2B5EF4-FFF2-40B4-BE49-F238E27FC236}">
                <a16:creationId xmlns:a16="http://schemas.microsoft.com/office/drawing/2014/main" id="{6FCF1A01-9752-4523-ADF4-4E0FCA1BDE6F}"/>
              </a:ext>
            </a:extLst>
          </p:cNvPr>
          <p:cNvSpPr/>
          <p:nvPr/>
        </p:nvSpPr>
        <p:spPr>
          <a:xfrm>
            <a:off x="4584693" y="3265670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1" name="Picture 380">
            <a:extLst>
              <a:ext uri="{FF2B5EF4-FFF2-40B4-BE49-F238E27FC236}">
                <a16:creationId xmlns:a16="http://schemas.microsoft.com/office/drawing/2014/main" id="{F23C5080-7F5D-46B9-BAC0-675A296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9600" y="3802686"/>
            <a:ext cx="284722" cy="222319"/>
          </a:xfrm>
          <a:prstGeom prst="rect">
            <a:avLst/>
          </a:prstGeom>
        </p:spPr>
      </p:pic>
      <p:pic>
        <p:nvPicPr>
          <p:cNvPr id="382" name="Picture 381">
            <a:extLst>
              <a:ext uri="{FF2B5EF4-FFF2-40B4-BE49-F238E27FC236}">
                <a16:creationId xmlns:a16="http://schemas.microsoft.com/office/drawing/2014/main" id="{68021D4B-BAA5-49A7-B2D3-35DA06BA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4693" y="4020195"/>
            <a:ext cx="284722" cy="222319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D98B2A50-B100-474B-A14C-043498D11D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7245" y="3802686"/>
            <a:ext cx="284722" cy="222319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3E3E8CAE-A2FB-4F76-848D-F2C0051BCF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9819" y="4020195"/>
            <a:ext cx="284722" cy="222319"/>
          </a:xfrm>
          <a:prstGeom prst="rect">
            <a:avLst/>
          </a:prstGeom>
        </p:spPr>
      </p:pic>
      <p:pic>
        <p:nvPicPr>
          <p:cNvPr id="385" name="Picture 384">
            <a:extLst>
              <a:ext uri="{FF2B5EF4-FFF2-40B4-BE49-F238E27FC236}">
                <a16:creationId xmlns:a16="http://schemas.microsoft.com/office/drawing/2014/main" id="{B2F5A8D7-136F-41B2-A80C-2F35C779BC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8110" y="4020195"/>
            <a:ext cx="284722" cy="222319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F05CCCB8-0B2F-4720-BB41-4898ECA8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402" y="4020195"/>
            <a:ext cx="284722" cy="222319"/>
          </a:xfrm>
          <a:prstGeom prst="rect">
            <a:avLst/>
          </a:prstGeom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75C6FCFF-FBF3-41FF-BC57-4840590675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2535" y="3802686"/>
            <a:ext cx="284722" cy="222319"/>
          </a:xfrm>
          <a:prstGeom prst="rect">
            <a:avLst/>
          </a:prstGeom>
        </p:spPr>
      </p:pic>
      <p:pic>
        <p:nvPicPr>
          <p:cNvPr id="388" name="Picture 387">
            <a:extLst>
              <a:ext uri="{FF2B5EF4-FFF2-40B4-BE49-F238E27FC236}">
                <a16:creationId xmlns:a16="http://schemas.microsoft.com/office/drawing/2014/main" id="{AA90E79B-9610-4FC1-B111-F9F59A0A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4890" y="3794476"/>
            <a:ext cx="284722" cy="238740"/>
          </a:xfrm>
          <a:prstGeom prst="rect">
            <a:avLst/>
          </a:prstGeom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A590F9AB-D682-4B49-B54C-B2A3CF8387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528" y="4020195"/>
            <a:ext cx="284722" cy="222319"/>
          </a:xfrm>
          <a:prstGeom prst="rect">
            <a:avLst/>
          </a:prstGeom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AFD71F81-DE4F-4FB0-805D-50B29AB0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0181" y="3802686"/>
            <a:ext cx="284722" cy="222319"/>
          </a:xfrm>
          <a:prstGeom prst="rect">
            <a:avLst/>
          </a:prstGeom>
        </p:spPr>
      </p:pic>
      <p:sp>
        <p:nvSpPr>
          <p:cNvPr id="391" name="Rectangle 390">
            <a:extLst>
              <a:ext uri="{FF2B5EF4-FFF2-40B4-BE49-F238E27FC236}">
                <a16:creationId xmlns:a16="http://schemas.microsoft.com/office/drawing/2014/main" id="{8B3DBCFC-42AA-466E-92CD-39B5106F2B2F}"/>
              </a:ext>
            </a:extLst>
          </p:cNvPr>
          <p:cNvSpPr/>
          <p:nvPr/>
        </p:nvSpPr>
        <p:spPr>
          <a:xfrm>
            <a:off x="4608255" y="382499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2" name="Picture 391">
            <a:extLst>
              <a:ext uri="{FF2B5EF4-FFF2-40B4-BE49-F238E27FC236}">
                <a16:creationId xmlns:a16="http://schemas.microsoft.com/office/drawing/2014/main" id="{CF531C14-BB08-4800-A45D-6FB1B19F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7824" y="4360278"/>
            <a:ext cx="289105" cy="175360"/>
          </a:xfrm>
          <a:prstGeom prst="rect">
            <a:avLst/>
          </a:prstGeom>
        </p:spPr>
      </p:pic>
      <p:pic>
        <p:nvPicPr>
          <p:cNvPr id="393" name="Picture 392">
            <a:extLst>
              <a:ext uri="{FF2B5EF4-FFF2-40B4-BE49-F238E27FC236}">
                <a16:creationId xmlns:a16="http://schemas.microsoft.com/office/drawing/2014/main" id="{718B1EC6-AD4B-41CD-98DC-ED51406E48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2663" y="4360278"/>
            <a:ext cx="289105" cy="175360"/>
          </a:xfrm>
          <a:prstGeom prst="rect">
            <a:avLst/>
          </a:prstGeom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E1E0FC5E-A720-44E9-BE41-40C18DB5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6270" y="4542630"/>
            <a:ext cx="289105" cy="175360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0D747E4B-6BF3-4CD5-BCE1-E0FAAE3F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1050" y="4360278"/>
            <a:ext cx="289105" cy="175360"/>
          </a:xfrm>
          <a:prstGeom prst="rect">
            <a:avLst/>
          </a:prstGeom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029E572C-DC2C-4A8E-A01A-2E3B6E694B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841" y="4542630"/>
            <a:ext cx="289105" cy="175360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6AC5C213-602C-4225-A55C-60A2AD9E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8365" y="4542630"/>
            <a:ext cx="289105" cy="175360"/>
          </a:xfrm>
          <a:prstGeom prst="rect">
            <a:avLst/>
          </a:prstGeom>
        </p:spPr>
      </p:pic>
      <p:pic>
        <p:nvPicPr>
          <p:cNvPr id="398" name="Picture 397">
            <a:extLst>
              <a:ext uri="{FF2B5EF4-FFF2-40B4-BE49-F238E27FC236}">
                <a16:creationId xmlns:a16="http://schemas.microsoft.com/office/drawing/2014/main" id="{F06C4975-746E-4660-B375-A2BDA3C174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1794" y="4542630"/>
            <a:ext cx="289105" cy="175360"/>
          </a:xfrm>
          <a:prstGeom prst="rect">
            <a:avLst/>
          </a:prstGeom>
        </p:spPr>
      </p:pic>
      <p:pic>
        <p:nvPicPr>
          <p:cNvPr id="399" name="Picture 398">
            <a:extLst>
              <a:ext uri="{FF2B5EF4-FFF2-40B4-BE49-F238E27FC236}">
                <a16:creationId xmlns:a16="http://schemas.microsoft.com/office/drawing/2014/main" id="{051954A9-14E4-4BCA-A27C-7EDCCCD9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317" y="4542630"/>
            <a:ext cx="289105" cy="175360"/>
          </a:xfrm>
          <a:prstGeom prst="rect">
            <a:avLst/>
          </a:prstGeom>
        </p:spPr>
      </p:pic>
      <p:pic>
        <p:nvPicPr>
          <p:cNvPr id="400" name="Picture 399">
            <a:extLst>
              <a:ext uri="{FF2B5EF4-FFF2-40B4-BE49-F238E27FC236}">
                <a16:creationId xmlns:a16="http://schemas.microsoft.com/office/drawing/2014/main" id="{D78DDA28-F1AA-4ABB-9394-6E91DC32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4276" y="4353802"/>
            <a:ext cx="289105" cy="188312"/>
          </a:xfrm>
          <a:prstGeom prst="rect">
            <a:avLst/>
          </a:prstGeom>
        </p:spPr>
      </p:pic>
      <p:pic>
        <p:nvPicPr>
          <p:cNvPr id="401" name="Picture 400">
            <a:extLst>
              <a:ext uri="{FF2B5EF4-FFF2-40B4-BE49-F238E27FC236}">
                <a16:creationId xmlns:a16="http://schemas.microsoft.com/office/drawing/2014/main" id="{620D75DE-476B-4B46-B1FC-DD212E6547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9437" y="4353802"/>
            <a:ext cx="289105" cy="188312"/>
          </a:xfrm>
          <a:prstGeom prst="rect">
            <a:avLst/>
          </a:prstGeom>
        </p:spPr>
      </p:pic>
      <p:sp>
        <p:nvSpPr>
          <p:cNvPr id="402" name="Rectangle 401">
            <a:extLst>
              <a:ext uri="{FF2B5EF4-FFF2-40B4-BE49-F238E27FC236}">
                <a16:creationId xmlns:a16="http://schemas.microsoft.com/office/drawing/2014/main" id="{8EA13F6D-37A5-4C55-ADED-40558E131AD4}"/>
              </a:ext>
            </a:extLst>
          </p:cNvPr>
          <p:cNvSpPr/>
          <p:nvPr/>
        </p:nvSpPr>
        <p:spPr>
          <a:xfrm>
            <a:off x="4584693" y="4383009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3" name="Picture 402">
            <a:extLst>
              <a:ext uri="{FF2B5EF4-FFF2-40B4-BE49-F238E27FC236}">
                <a16:creationId xmlns:a16="http://schemas.microsoft.com/office/drawing/2014/main" id="{58090344-345E-4BBA-825E-4744F509DA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483" y="5113536"/>
            <a:ext cx="283722" cy="304071"/>
          </a:xfrm>
          <a:prstGeom prst="rect">
            <a:avLst/>
          </a:prstGeom>
        </p:spPr>
      </p:pic>
      <p:pic>
        <p:nvPicPr>
          <p:cNvPr id="404" name="Picture 403">
            <a:extLst>
              <a:ext uri="{FF2B5EF4-FFF2-40B4-BE49-F238E27FC236}">
                <a16:creationId xmlns:a16="http://schemas.microsoft.com/office/drawing/2014/main" id="{43917237-B16F-466E-93B5-8A86A61A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2716" y="5108648"/>
            <a:ext cx="283722" cy="304071"/>
          </a:xfrm>
          <a:prstGeom prst="rect">
            <a:avLst/>
          </a:prstGeom>
        </p:spPr>
      </p:pic>
      <p:pic>
        <p:nvPicPr>
          <p:cNvPr id="405" name="Picture 404">
            <a:extLst>
              <a:ext uri="{FF2B5EF4-FFF2-40B4-BE49-F238E27FC236}">
                <a16:creationId xmlns:a16="http://schemas.microsoft.com/office/drawing/2014/main" id="{51A4B3B7-7821-45F7-97F9-2594B54BB5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5451" y="4802397"/>
            <a:ext cx="283722" cy="304071"/>
          </a:xfrm>
          <a:prstGeom prst="rect">
            <a:avLst/>
          </a:prstGeom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4CD9B906-2EC3-4658-BFEE-D2DFFA00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9692" y="4802397"/>
            <a:ext cx="283722" cy="304071"/>
          </a:xfrm>
          <a:prstGeom prst="rect">
            <a:avLst/>
          </a:prstGeom>
        </p:spPr>
      </p:pic>
      <p:pic>
        <p:nvPicPr>
          <p:cNvPr id="407" name="Picture 406">
            <a:extLst>
              <a:ext uri="{FF2B5EF4-FFF2-40B4-BE49-F238E27FC236}">
                <a16:creationId xmlns:a16="http://schemas.microsoft.com/office/drawing/2014/main" id="{32197829-518A-4492-9C68-B8D7A85078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4828" y="5104324"/>
            <a:ext cx="283722" cy="304071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id="{849DCA1B-D5AF-4160-BEDB-0113965315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0136" y="5119684"/>
            <a:ext cx="283722" cy="304071"/>
          </a:xfrm>
          <a:prstGeom prst="rect">
            <a:avLst/>
          </a:prstGeom>
        </p:spPr>
      </p:pic>
      <p:pic>
        <p:nvPicPr>
          <p:cNvPr id="409" name="Picture 408">
            <a:extLst>
              <a:ext uri="{FF2B5EF4-FFF2-40B4-BE49-F238E27FC236}">
                <a16:creationId xmlns:a16="http://schemas.microsoft.com/office/drawing/2014/main" id="{96BE336B-A730-422D-B753-0C39A39F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3600" y="4802397"/>
            <a:ext cx="283722" cy="304071"/>
          </a:xfrm>
          <a:prstGeom prst="rect">
            <a:avLst/>
          </a:prstGeom>
        </p:spPr>
      </p:pic>
      <p:pic>
        <p:nvPicPr>
          <p:cNvPr id="410" name="Picture 409">
            <a:extLst>
              <a:ext uri="{FF2B5EF4-FFF2-40B4-BE49-F238E27FC236}">
                <a16:creationId xmlns:a16="http://schemas.microsoft.com/office/drawing/2014/main" id="{F85B11E4-3940-41AA-8EF7-A9482420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6646" y="4802397"/>
            <a:ext cx="283722" cy="304071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id="{8AB96502-4D13-40D0-BF2E-07D47678B6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5828" y="5127177"/>
            <a:ext cx="283722" cy="304071"/>
          </a:xfrm>
          <a:prstGeom prst="rect">
            <a:avLst/>
          </a:prstGeom>
        </p:spPr>
      </p:pic>
      <p:pic>
        <p:nvPicPr>
          <p:cNvPr id="412" name="Picture 411">
            <a:extLst>
              <a:ext uri="{FF2B5EF4-FFF2-40B4-BE49-F238E27FC236}">
                <a16:creationId xmlns:a16="http://schemas.microsoft.com/office/drawing/2014/main" id="{1C54CFFD-709B-4491-BFCD-8CBAD664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553" y="4791168"/>
            <a:ext cx="283722" cy="326530"/>
          </a:xfrm>
          <a:prstGeom prst="rect">
            <a:avLst/>
          </a:prstGeom>
        </p:spPr>
      </p:pic>
      <p:sp>
        <p:nvSpPr>
          <p:cNvPr id="413" name="Rectangle 412">
            <a:extLst>
              <a:ext uri="{FF2B5EF4-FFF2-40B4-BE49-F238E27FC236}">
                <a16:creationId xmlns:a16="http://schemas.microsoft.com/office/drawing/2014/main" id="{432BAA2E-FDB5-49AA-BBF3-71BBBC7E153D}"/>
              </a:ext>
            </a:extLst>
          </p:cNvPr>
          <p:cNvSpPr/>
          <p:nvPr/>
        </p:nvSpPr>
        <p:spPr>
          <a:xfrm>
            <a:off x="4584692" y="4867241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FC316CEC-1434-425F-BE0B-2C9A06DF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373" y="5632186"/>
            <a:ext cx="288290" cy="220651"/>
          </a:xfrm>
          <a:prstGeom prst="rect">
            <a:avLst/>
          </a:prstGeom>
        </p:spPr>
      </p:pic>
      <p:pic>
        <p:nvPicPr>
          <p:cNvPr id="415" name="Picture 414">
            <a:extLst>
              <a:ext uri="{FF2B5EF4-FFF2-40B4-BE49-F238E27FC236}">
                <a16:creationId xmlns:a16="http://schemas.microsoft.com/office/drawing/2014/main" id="{482E561A-6E1A-46B4-BD0D-BDA1041F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5116" y="5650992"/>
            <a:ext cx="288290" cy="183040"/>
          </a:xfrm>
          <a:prstGeom prst="rect">
            <a:avLst/>
          </a:prstGeom>
        </p:spPr>
      </p:pic>
      <p:pic>
        <p:nvPicPr>
          <p:cNvPr id="416" name="Picture 415">
            <a:extLst>
              <a:ext uri="{FF2B5EF4-FFF2-40B4-BE49-F238E27FC236}">
                <a16:creationId xmlns:a16="http://schemas.microsoft.com/office/drawing/2014/main" id="{8BC0D473-4FE1-4496-9964-2C3CFD04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4744" y="5632186"/>
            <a:ext cx="288290" cy="220651"/>
          </a:xfrm>
          <a:prstGeom prst="rect">
            <a:avLst/>
          </a:prstGeom>
        </p:spPr>
      </p:pic>
      <p:pic>
        <p:nvPicPr>
          <p:cNvPr id="417" name="Picture 416">
            <a:extLst>
              <a:ext uri="{FF2B5EF4-FFF2-40B4-BE49-F238E27FC236}">
                <a16:creationId xmlns:a16="http://schemas.microsoft.com/office/drawing/2014/main" id="{4A1BE928-8728-4DF8-8D67-6993A6F6DE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4002" y="5632186"/>
            <a:ext cx="288290" cy="220651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67545EFD-80D8-4C01-820C-977FB68F26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3631" y="5632186"/>
            <a:ext cx="288290" cy="220651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9BF2C5A6-F210-4403-BE26-A59EFDCF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2158" y="5470856"/>
            <a:ext cx="288290" cy="183040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0EB553AF-A5DC-4939-898C-4F0607F5E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8393" y="5452050"/>
            <a:ext cx="288290" cy="220651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32D31024-5DA1-431E-B7D7-C05634359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0207" y="5452050"/>
            <a:ext cx="288290" cy="220651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5F92F7FA-AF98-44F5-8B8C-58D2BF14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0860" y="5470856"/>
            <a:ext cx="288290" cy="183040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67712569-267E-4744-B515-77651DDE9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0883" y="5457710"/>
            <a:ext cx="288290" cy="220651"/>
          </a:xfrm>
          <a:prstGeom prst="rect">
            <a:avLst/>
          </a:prstGeom>
        </p:spPr>
      </p:pic>
      <p:sp>
        <p:nvSpPr>
          <p:cNvPr id="424" name="Rectangle 423">
            <a:extLst>
              <a:ext uri="{FF2B5EF4-FFF2-40B4-BE49-F238E27FC236}">
                <a16:creationId xmlns:a16="http://schemas.microsoft.com/office/drawing/2014/main" id="{4B528CCC-2326-4544-8F26-BEC419D4353A}"/>
              </a:ext>
            </a:extLst>
          </p:cNvPr>
          <p:cNvSpPr/>
          <p:nvPr/>
        </p:nvSpPr>
        <p:spPr>
          <a:xfrm>
            <a:off x="4584693" y="5485772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A7E9AB45-BE81-4DB3-9605-2BC96D4204BA}"/>
              </a:ext>
            </a:extLst>
          </p:cNvPr>
          <p:cNvSpPr/>
          <p:nvPr/>
        </p:nvSpPr>
        <p:spPr>
          <a:xfrm>
            <a:off x="4353863" y="232871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6" name="Picture 425">
            <a:extLst>
              <a:ext uri="{FF2B5EF4-FFF2-40B4-BE49-F238E27FC236}">
                <a16:creationId xmlns:a16="http://schemas.microsoft.com/office/drawing/2014/main" id="{7D006B02-6321-457B-B14C-8D263F84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8162" y="407967"/>
            <a:ext cx="282781" cy="236357"/>
          </a:xfrm>
          <a:prstGeom prst="rect">
            <a:avLst/>
          </a:prstGeom>
        </p:spPr>
      </p:pic>
      <p:pic>
        <p:nvPicPr>
          <p:cNvPr id="427" name="Picture 426">
            <a:extLst>
              <a:ext uri="{FF2B5EF4-FFF2-40B4-BE49-F238E27FC236}">
                <a16:creationId xmlns:a16="http://schemas.microsoft.com/office/drawing/2014/main" id="{9C85D5A5-0AB0-4588-A6E7-D326CCFD5D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9418" y="433033"/>
            <a:ext cx="282781" cy="210095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8A0F803D-1853-4606-AAF1-140A7942E1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1220" y="585824"/>
            <a:ext cx="282781" cy="236357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047332A0-A7C3-483B-A09E-652BAD82AC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0342" y="594788"/>
            <a:ext cx="282781" cy="236357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727B139C-FE45-46EC-BEE0-41F653C3EA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0072" y="610899"/>
            <a:ext cx="282781" cy="236357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3658D6C0-377A-4B22-BD1F-F175633C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0539" y="416476"/>
            <a:ext cx="282781" cy="236357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9783CD1B-C5EE-4B87-9807-04895F12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2305" y="410353"/>
            <a:ext cx="282781" cy="236357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1CC31F59-3438-4EDC-B3B7-5FBF9F84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4661" y="391248"/>
            <a:ext cx="282781" cy="236357"/>
          </a:xfrm>
          <a:prstGeom prst="rect">
            <a:avLst/>
          </a:prstGeom>
        </p:spPr>
      </p:pic>
      <p:sp>
        <p:nvSpPr>
          <p:cNvPr id="434" name="hameem">
            <a:extLst>
              <a:ext uri="{FF2B5EF4-FFF2-40B4-BE49-F238E27FC236}">
                <a16:creationId xmlns:a16="http://schemas.microsoft.com/office/drawing/2014/main" id="{DB473C67-7433-4785-83FA-2D5A6670EEF8}"/>
              </a:ext>
            </a:extLst>
          </p:cNvPr>
          <p:cNvSpPr/>
          <p:nvPr/>
        </p:nvSpPr>
        <p:spPr>
          <a:xfrm>
            <a:off x="6665223" y="390056"/>
            <a:ext cx="1520477" cy="4536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5" name="Picture 434">
            <a:extLst>
              <a:ext uri="{FF2B5EF4-FFF2-40B4-BE49-F238E27FC236}">
                <a16:creationId xmlns:a16="http://schemas.microsoft.com/office/drawing/2014/main" id="{BA9FD846-718E-4CF5-92B8-ED67277D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6922" y="608656"/>
            <a:ext cx="282781" cy="212184"/>
          </a:xfrm>
          <a:prstGeom prst="rect">
            <a:avLst/>
          </a:prstGeom>
        </p:spPr>
      </p:pic>
      <p:pic>
        <p:nvPicPr>
          <p:cNvPr id="436" name="Picture 435">
            <a:extLst>
              <a:ext uri="{FF2B5EF4-FFF2-40B4-BE49-F238E27FC236}">
                <a16:creationId xmlns:a16="http://schemas.microsoft.com/office/drawing/2014/main" id="{69290C68-E4AB-449B-BACE-0130CA53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3472" y="614630"/>
            <a:ext cx="282781" cy="212184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BC15A893-7F07-4047-B750-D06B9762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3437" y="944262"/>
            <a:ext cx="280947" cy="291724"/>
          </a:xfrm>
          <a:prstGeom prst="rect">
            <a:avLst/>
          </a:prstGeom>
        </p:spPr>
      </p:pic>
      <p:pic>
        <p:nvPicPr>
          <p:cNvPr id="438" name="Picture 437">
            <a:extLst>
              <a:ext uri="{FF2B5EF4-FFF2-40B4-BE49-F238E27FC236}">
                <a16:creationId xmlns:a16="http://schemas.microsoft.com/office/drawing/2014/main" id="{589D6C6E-1909-48A2-ADE6-BBC8678DF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922" y="948852"/>
            <a:ext cx="280947" cy="291724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993666C7-906A-4E59-AB3D-6DB058EA0A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2288" y="1222166"/>
            <a:ext cx="280947" cy="291724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57CBDC4B-E6E7-4B80-8544-8ACEE8E5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1015" y="1237627"/>
            <a:ext cx="280947" cy="291724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9540A92B-C831-42CA-8C3E-E17842C2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4185" y="946467"/>
            <a:ext cx="280947" cy="291724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6CC94583-A11A-47B0-A2FA-EE0067011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4254" y="1213326"/>
            <a:ext cx="280947" cy="261888"/>
          </a:xfrm>
          <a:prstGeom prst="rect">
            <a:avLst/>
          </a:prstGeom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91122649-0D27-4B4C-87A0-4F7DE5A5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1351" y="1212588"/>
            <a:ext cx="280947" cy="291724"/>
          </a:xfrm>
          <a:prstGeom prst="rect">
            <a:avLst/>
          </a:prstGeom>
        </p:spPr>
      </p:pic>
      <p:pic>
        <p:nvPicPr>
          <p:cNvPr id="444" name="Picture 443">
            <a:extLst>
              <a:ext uri="{FF2B5EF4-FFF2-40B4-BE49-F238E27FC236}">
                <a16:creationId xmlns:a16="http://schemas.microsoft.com/office/drawing/2014/main" id="{B7E893AD-FEF9-48E8-8B07-3EE06DB0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3225" y="1201272"/>
            <a:ext cx="280947" cy="313271"/>
          </a:xfrm>
          <a:prstGeom prst="rect">
            <a:avLst/>
          </a:prstGeom>
        </p:spPr>
      </p:pic>
      <p:pic>
        <p:nvPicPr>
          <p:cNvPr id="445" name="Picture 444">
            <a:extLst>
              <a:ext uri="{FF2B5EF4-FFF2-40B4-BE49-F238E27FC236}">
                <a16:creationId xmlns:a16="http://schemas.microsoft.com/office/drawing/2014/main" id="{2C3A8832-3202-4304-B906-D2768FF5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5996" y="952362"/>
            <a:ext cx="280947" cy="291724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B47F864E-7ABB-4ACB-97E5-3ACD6A8D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9183" y="955286"/>
            <a:ext cx="280947" cy="261888"/>
          </a:xfrm>
          <a:prstGeom prst="rect">
            <a:avLst/>
          </a:prstGeom>
        </p:spPr>
      </p:pic>
      <p:sp>
        <p:nvSpPr>
          <p:cNvPr id="447" name="Rectangle 446">
            <a:extLst>
              <a:ext uri="{FF2B5EF4-FFF2-40B4-BE49-F238E27FC236}">
                <a16:creationId xmlns:a16="http://schemas.microsoft.com/office/drawing/2014/main" id="{76E1A9A4-55DB-4374-B1E7-C839F91F0CDF}"/>
              </a:ext>
            </a:extLst>
          </p:cNvPr>
          <p:cNvSpPr/>
          <p:nvPr/>
        </p:nvSpPr>
        <p:spPr>
          <a:xfrm>
            <a:off x="6665223" y="985683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2AE82E9A-CFA3-4423-A621-08161EBF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1449" y="1568692"/>
            <a:ext cx="267523" cy="222355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D1956B81-41D8-460D-8289-B3AE581F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9800" y="1552410"/>
            <a:ext cx="267523" cy="222355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0791C7AB-FD11-4C67-830D-CFE3E5681A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2220" y="1552410"/>
            <a:ext cx="267523" cy="222355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63D262AA-E9F2-4609-BB4C-692D0E08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0740" y="1797355"/>
            <a:ext cx="267523" cy="197649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AC8C2920-847D-420C-AB63-CF035907E5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7238" y="1796372"/>
            <a:ext cx="267523" cy="199615"/>
          </a:xfrm>
          <a:prstGeom prst="rect">
            <a:avLst/>
          </a:prstGeom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133CD96B-18F6-4EFD-927C-FD312546E9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8405" y="1785002"/>
            <a:ext cx="267523" cy="222355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3ABB3579-72B6-4AF7-B8E1-2F294935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1552" y="1552410"/>
            <a:ext cx="267523" cy="222355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3E26BF1A-BDC5-46A0-9B74-E073E775C8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69572" y="1785002"/>
            <a:ext cx="267523" cy="222355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C8279326-4863-4250-BE21-5EA5EAEB4B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6071" y="1796372"/>
            <a:ext cx="267523" cy="199615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E21142AB-8D8B-4014-A461-4305920069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63792" y="1550157"/>
            <a:ext cx="267523" cy="222355"/>
          </a:xfrm>
          <a:prstGeom prst="rect">
            <a:avLst/>
          </a:prstGeom>
        </p:spPr>
      </p:pic>
      <p:sp>
        <p:nvSpPr>
          <p:cNvPr id="458" name="Rectangle 457">
            <a:extLst>
              <a:ext uri="{FF2B5EF4-FFF2-40B4-BE49-F238E27FC236}">
                <a16:creationId xmlns:a16="http://schemas.microsoft.com/office/drawing/2014/main" id="{31328403-5C7E-48DC-BED8-E9A050116E69}"/>
              </a:ext>
            </a:extLst>
          </p:cNvPr>
          <p:cNvSpPr/>
          <p:nvPr/>
        </p:nvSpPr>
        <p:spPr>
          <a:xfrm>
            <a:off x="6665222" y="1580356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9" name="Picture 458">
            <a:extLst>
              <a:ext uri="{FF2B5EF4-FFF2-40B4-BE49-F238E27FC236}">
                <a16:creationId xmlns:a16="http://schemas.microsoft.com/office/drawing/2014/main" id="{05453342-216A-4F37-A020-116900E9B1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1683" y="2148089"/>
            <a:ext cx="288020" cy="223243"/>
          </a:xfrm>
          <a:prstGeom prst="rect">
            <a:avLst/>
          </a:prstGeom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14B446FE-40F9-4A63-8B1B-10486647BD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844" y="2134562"/>
            <a:ext cx="288020" cy="223243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96A8F8AE-7F52-4B7D-8093-B67B88A4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0004" y="2134562"/>
            <a:ext cx="288020" cy="223243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114CBF56-17F1-407F-B4F6-4646FACFA5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8402" y="2344837"/>
            <a:ext cx="288020" cy="223243"/>
          </a:xfrm>
          <a:prstGeom prst="rect">
            <a:avLst/>
          </a:prstGeom>
        </p:spPr>
      </p:pic>
      <p:pic>
        <p:nvPicPr>
          <p:cNvPr id="463" name="Picture 462">
            <a:extLst>
              <a:ext uri="{FF2B5EF4-FFF2-40B4-BE49-F238E27FC236}">
                <a16:creationId xmlns:a16="http://schemas.microsoft.com/office/drawing/2014/main" id="{7B6E37DC-A230-4A67-B40E-10A64879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4436" y="2344837"/>
            <a:ext cx="288020" cy="223243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B6A4EEF2-4CDD-4C71-A37E-7454D05B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0468" y="2344837"/>
            <a:ext cx="288020" cy="223243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92ACA52C-32DA-4A7D-B573-55355877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1419" y="2344837"/>
            <a:ext cx="288020" cy="223243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A24B4B60-241C-4387-8337-60D21EC0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7452" y="2344837"/>
            <a:ext cx="288020" cy="223243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7037ADA3-5428-4455-A162-07FF8A08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8323" y="2134562"/>
            <a:ext cx="288020" cy="223243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0FF3136E-57A0-4091-92E7-1277377B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9164" y="2134562"/>
            <a:ext cx="288020" cy="223243"/>
          </a:xfrm>
          <a:prstGeom prst="rect">
            <a:avLst/>
          </a:prstGeom>
        </p:spPr>
      </p:pic>
      <p:sp>
        <p:nvSpPr>
          <p:cNvPr id="469" name="Rectangle 468">
            <a:extLst>
              <a:ext uri="{FF2B5EF4-FFF2-40B4-BE49-F238E27FC236}">
                <a16:creationId xmlns:a16="http://schemas.microsoft.com/office/drawing/2014/main" id="{FF89F1AF-9448-457C-8380-09B74D9F78BA}"/>
              </a:ext>
            </a:extLst>
          </p:cNvPr>
          <p:cNvSpPr/>
          <p:nvPr/>
        </p:nvSpPr>
        <p:spPr>
          <a:xfrm>
            <a:off x="6665223" y="2163310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0791E423-CFFD-479C-8F76-760AF76205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2588" y="2699845"/>
            <a:ext cx="287115" cy="209282"/>
          </a:xfrm>
          <a:prstGeom prst="rect">
            <a:avLst/>
          </a:prstGeom>
        </p:spPr>
      </p:pic>
      <p:pic>
        <p:nvPicPr>
          <p:cNvPr id="471" name="Picture 470">
            <a:extLst>
              <a:ext uri="{FF2B5EF4-FFF2-40B4-BE49-F238E27FC236}">
                <a16:creationId xmlns:a16="http://schemas.microsoft.com/office/drawing/2014/main" id="{B58746FC-085D-4866-9ACA-B50FAC80A2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528" y="2932305"/>
            <a:ext cx="287115" cy="209282"/>
          </a:xfrm>
          <a:prstGeom prst="rect">
            <a:avLst/>
          </a:prstGeom>
        </p:spPr>
      </p:pic>
      <p:pic>
        <p:nvPicPr>
          <p:cNvPr id="472" name="Picture 471">
            <a:extLst>
              <a:ext uri="{FF2B5EF4-FFF2-40B4-BE49-F238E27FC236}">
                <a16:creationId xmlns:a16="http://schemas.microsoft.com/office/drawing/2014/main" id="{6259BE57-B6D9-4EAC-8A45-5233A56E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8321" y="2934296"/>
            <a:ext cx="287115" cy="20928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47911CE7-F2FD-4ADD-A0E2-638EB05066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4734" y="2932305"/>
            <a:ext cx="287115" cy="209282"/>
          </a:xfrm>
          <a:prstGeom prst="rect">
            <a:avLst/>
          </a:prstGeom>
        </p:spPr>
      </p:pic>
      <p:pic>
        <p:nvPicPr>
          <p:cNvPr id="474" name="Picture 473">
            <a:extLst>
              <a:ext uri="{FF2B5EF4-FFF2-40B4-BE49-F238E27FC236}">
                <a16:creationId xmlns:a16="http://schemas.microsoft.com/office/drawing/2014/main" id="{91A20CE9-A1A9-4BA1-BE41-F98689CA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6191" y="2692116"/>
            <a:ext cx="287115" cy="224740"/>
          </a:xfrm>
          <a:prstGeom prst="rect">
            <a:avLst/>
          </a:prstGeom>
        </p:spPr>
      </p:pic>
      <p:pic>
        <p:nvPicPr>
          <p:cNvPr id="475" name="Picture 474">
            <a:extLst>
              <a:ext uri="{FF2B5EF4-FFF2-40B4-BE49-F238E27FC236}">
                <a16:creationId xmlns:a16="http://schemas.microsoft.com/office/drawing/2014/main" id="{6B990EB8-1363-4F0A-97BC-7F61CD01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7392" y="2699845"/>
            <a:ext cx="287115" cy="209282"/>
          </a:xfrm>
          <a:prstGeom prst="rect">
            <a:avLst/>
          </a:prstGeom>
        </p:spPr>
      </p:pic>
      <p:pic>
        <p:nvPicPr>
          <p:cNvPr id="476" name="Picture 475">
            <a:extLst>
              <a:ext uri="{FF2B5EF4-FFF2-40B4-BE49-F238E27FC236}">
                <a16:creationId xmlns:a16="http://schemas.microsoft.com/office/drawing/2014/main" id="{DC3745C6-5221-4544-A67C-8B34A341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3789" y="2699845"/>
            <a:ext cx="287115" cy="209282"/>
          </a:xfrm>
          <a:prstGeom prst="rect">
            <a:avLst/>
          </a:prstGeom>
        </p:spPr>
      </p:pic>
      <p:pic>
        <p:nvPicPr>
          <p:cNvPr id="477" name="Picture 476">
            <a:extLst>
              <a:ext uri="{FF2B5EF4-FFF2-40B4-BE49-F238E27FC236}">
                <a16:creationId xmlns:a16="http://schemas.microsoft.com/office/drawing/2014/main" id="{ADB9A4C1-28B8-4CAE-8954-58C40F9B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4990" y="2699845"/>
            <a:ext cx="287115" cy="209282"/>
          </a:xfrm>
          <a:prstGeom prst="rect">
            <a:avLst/>
          </a:prstGeom>
        </p:spPr>
      </p:pic>
      <p:pic>
        <p:nvPicPr>
          <p:cNvPr id="478" name="Picture 477">
            <a:extLst>
              <a:ext uri="{FF2B5EF4-FFF2-40B4-BE49-F238E27FC236}">
                <a16:creationId xmlns:a16="http://schemas.microsoft.com/office/drawing/2014/main" id="{FD6350D7-FB4E-47F5-A7AF-9512512C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2941" y="2924576"/>
            <a:ext cx="287115" cy="224740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FE59F1B2-CAC0-4357-9EC5-1BC3E09FBE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1147" y="2932305"/>
            <a:ext cx="287115" cy="209282"/>
          </a:xfrm>
          <a:prstGeom prst="rect">
            <a:avLst/>
          </a:prstGeom>
        </p:spPr>
      </p:pic>
      <p:sp>
        <p:nvSpPr>
          <p:cNvPr id="480" name="Rectangle 479">
            <a:extLst>
              <a:ext uri="{FF2B5EF4-FFF2-40B4-BE49-F238E27FC236}">
                <a16:creationId xmlns:a16="http://schemas.microsoft.com/office/drawing/2014/main" id="{633F9B50-8B01-411A-9055-FB8C5722D7E6}"/>
              </a:ext>
            </a:extLst>
          </p:cNvPr>
          <p:cNvSpPr/>
          <p:nvPr/>
        </p:nvSpPr>
        <p:spPr>
          <a:xfrm>
            <a:off x="6665223" y="2719722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" name="Picture 480">
            <a:extLst>
              <a:ext uri="{FF2B5EF4-FFF2-40B4-BE49-F238E27FC236}">
                <a16:creationId xmlns:a16="http://schemas.microsoft.com/office/drawing/2014/main" id="{8F23A15A-215A-4905-96B8-3A54405471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3420" y="3252467"/>
            <a:ext cx="289105" cy="222693"/>
          </a:xfrm>
          <a:prstGeom prst="rect">
            <a:avLst/>
          </a:prstGeom>
        </p:spPr>
      </p:pic>
      <p:pic>
        <p:nvPicPr>
          <p:cNvPr id="482" name="Picture 481">
            <a:extLst>
              <a:ext uri="{FF2B5EF4-FFF2-40B4-BE49-F238E27FC236}">
                <a16:creationId xmlns:a16="http://schemas.microsoft.com/office/drawing/2014/main" id="{53DE95FE-B778-432F-A614-EF9610A4E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7946" y="3483035"/>
            <a:ext cx="289105" cy="222693"/>
          </a:xfrm>
          <a:prstGeom prst="rect">
            <a:avLst/>
          </a:prstGeom>
        </p:spPr>
      </p:pic>
      <p:pic>
        <p:nvPicPr>
          <p:cNvPr id="483" name="Picture 482">
            <a:extLst>
              <a:ext uri="{FF2B5EF4-FFF2-40B4-BE49-F238E27FC236}">
                <a16:creationId xmlns:a16="http://schemas.microsoft.com/office/drawing/2014/main" id="{6F168E0B-DF57-4152-AEE7-34CB9902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4646" y="3252467"/>
            <a:ext cx="289105" cy="222693"/>
          </a:xfrm>
          <a:prstGeom prst="rect">
            <a:avLst/>
          </a:prstGeom>
        </p:spPr>
      </p:pic>
      <p:pic>
        <p:nvPicPr>
          <p:cNvPr id="484" name="Picture 483">
            <a:extLst>
              <a:ext uri="{FF2B5EF4-FFF2-40B4-BE49-F238E27FC236}">
                <a16:creationId xmlns:a16="http://schemas.microsoft.com/office/drawing/2014/main" id="{CE786C57-0710-43B0-A705-A7182581F6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711" y="3252467"/>
            <a:ext cx="289105" cy="222693"/>
          </a:xfrm>
          <a:prstGeom prst="rect">
            <a:avLst/>
          </a:prstGeom>
        </p:spPr>
      </p:pic>
      <p:pic>
        <p:nvPicPr>
          <p:cNvPr id="485" name="Picture 484">
            <a:extLst>
              <a:ext uri="{FF2B5EF4-FFF2-40B4-BE49-F238E27FC236}">
                <a16:creationId xmlns:a16="http://schemas.microsoft.com/office/drawing/2014/main" id="{8F5A5B52-D71F-4154-96AA-BF9BC7553D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4789" y="3483035"/>
            <a:ext cx="289105" cy="222693"/>
          </a:xfrm>
          <a:prstGeom prst="rect">
            <a:avLst/>
          </a:prstGeom>
        </p:spPr>
      </p:pic>
      <p:pic>
        <p:nvPicPr>
          <p:cNvPr id="486" name="Picture 485">
            <a:extLst>
              <a:ext uri="{FF2B5EF4-FFF2-40B4-BE49-F238E27FC236}">
                <a16:creationId xmlns:a16="http://schemas.microsoft.com/office/drawing/2014/main" id="{FD5317FA-5081-48B9-AFEA-E2313414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3210" y="3483035"/>
            <a:ext cx="289105" cy="222693"/>
          </a:xfrm>
          <a:prstGeom prst="rect">
            <a:avLst/>
          </a:prstGeom>
        </p:spPr>
      </p:pic>
      <p:pic>
        <p:nvPicPr>
          <p:cNvPr id="487" name="Picture 486">
            <a:extLst>
              <a:ext uri="{FF2B5EF4-FFF2-40B4-BE49-F238E27FC236}">
                <a16:creationId xmlns:a16="http://schemas.microsoft.com/office/drawing/2014/main" id="{2954DE43-83B6-49CA-A326-B4B1CE8B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6178" y="3252467"/>
            <a:ext cx="289105" cy="222693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CCC08305-9389-4BB7-9C35-2C73E311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5433" y="3483035"/>
            <a:ext cx="289105" cy="222693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F7E25D48-A9EA-482B-B22C-9C4C0B4A67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6367" y="3483035"/>
            <a:ext cx="289105" cy="222693"/>
          </a:xfrm>
          <a:prstGeom prst="rect">
            <a:avLst/>
          </a:prstGeom>
        </p:spPr>
      </p:pic>
      <p:pic>
        <p:nvPicPr>
          <p:cNvPr id="490" name="Picture 489">
            <a:extLst>
              <a:ext uri="{FF2B5EF4-FFF2-40B4-BE49-F238E27FC236}">
                <a16:creationId xmlns:a16="http://schemas.microsoft.com/office/drawing/2014/main" id="{24DAE9BD-366B-46B3-BBFA-FEEAF08DA4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1059" y="3252467"/>
            <a:ext cx="289105" cy="222693"/>
          </a:xfrm>
          <a:prstGeom prst="rect">
            <a:avLst/>
          </a:prstGeom>
        </p:spPr>
      </p:pic>
      <p:sp>
        <p:nvSpPr>
          <p:cNvPr id="491" name="Rectangle 490">
            <a:extLst>
              <a:ext uri="{FF2B5EF4-FFF2-40B4-BE49-F238E27FC236}">
                <a16:creationId xmlns:a16="http://schemas.microsoft.com/office/drawing/2014/main" id="{DE69D022-CDED-4FAA-9C4F-F7576662F1BC}"/>
              </a:ext>
            </a:extLst>
          </p:cNvPr>
          <p:cNvSpPr/>
          <p:nvPr/>
        </p:nvSpPr>
        <p:spPr>
          <a:xfrm>
            <a:off x="6665223" y="3248528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2" name="Picture 491">
            <a:extLst>
              <a:ext uri="{FF2B5EF4-FFF2-40B4-BE49-F238E27FC236}">
                <a16:creationId xmlns:a16="http://schemas.microsoft.com/office/drawing/2014/main" id="{41CFBFB2-6204-43BC-BDCC-874FC3FB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130" y="3785544"/>
            <a:ext cx="284722" cy="222319"/>
          </a:xfrm>
          <a:prstGeom prst="rect">
            <a:avLst/>
          </a:prstGeom>
        </p:spPr>
      </p:pic>
      <p:pic>
        <p:nvPicPr>
          <p:cNvPr id="493" name="Picture 492">
            <a:extLst>
              <a:ext uri="{FF2B5EF4-FFF2-40B4-BE49-F238E27FC236}">
                <a16:creationId xmlns:a16="http://schemas.microsoft.com/office/drawing/2014/main" id="{8632E540-D473-45BF-BFA6-79FFC46271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5223" y="4003053"/>
            <a:ext cx="284722" cy="222319"/>
          </a:xfrm>
          <a:prstGeom prst="rect">
            <a:avLst/>
          </a:prstGeom>
        </p:spPr>
      </p:pic>
      <p:pic>
        <p:nvPicPr>
          <p:cNvPr id="494" name="Picture 493">
            <a:extLst>
              <a:ext uri="{FF2B5EF4-FFF2-40B4-BE49-F238E27FC236}">
                <a16:creationId xmlns:a16="http://schemas.microsoft.com/office/drawing/2014/main" id="{CF5E708A-9949-43B8-8F59-5BC1016B70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7775" y="3785544"/>
            <a:ext cx="284722" cy="222319"/>
          </a:xfrm>
          <a:prstGeom prst="rect">
            <a:avLst/>
          </a:prstGeom>
        </p:spPr>
      </p:pic>
      <p:pic>
        <p:nvPicPr>
          <p:cNvPr id="495" name="Picture 494">
            <a:extLst>
              <a:ext uri="{FF2B5EF4-FFF2-40B4-BE49-F238E27FC236}">
                <a16:creationId xmlns:a16="http://schemas.microsoft.com/office/drawing/2014/main" id="{C00A6BDA-B9D2-438E-BEA2-2C2E35402E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0349" y="4003053"/>
            <a:ext cx="284722" cy="222319"/>
          </a:xfrm>
          <a:prstGeom prst="rect">
            <a:avLst/>
          </a:prstGeom>
        </p:spPr>
      </p:pic>
      <p:pic>
        <p:nvPicPr>
          <p:cNvPr id="496" name="Picture 495">
            <a:extLst>
              <a:ext uri="{FF2B5EF4-FFF2-40B4-BE49-F238E27FC236}">
                <a16:creationId xmlns:a16="http://schemas.microsoft.com/office/drawing/2014/main" id="{001243C0-F9F6-4DCF-9116-143A43E0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8640" y="4003053"/>
            <a:ext cx="284722" cy="222319"/>
          </a:xfrm>
          <a:prstGeom prst="rect">
            <a:avLst/>
          </a:prstGeom>
        </p:spPr>
      </p:pic>
      <p:pic>
        <p:nvPicPr>
          <p:cNvPr id="497" name="Picture 496">
            <a:extLst>
              <a:ext uri="{FF2B5EF4-FFF2-40B4-BE49-F238E27FC236}">
                <a16:creationId xmlns:a16="http://schemas.microsoft.com/office/drawing/2014/main" id="{7630D862-0D12-4397-883F-D6E49ABF93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6932" y="4003053"/>
            <a:ext cx="284722" cy="222319"/>
          </a:xfrm>
          <a:prstGeom prst="rect">
            <a:avLst/>
          </a:prstGeom>
        </p:spPr>
      </p:pic>
      <p:pic>
        <p:nvPicPr>
          <p:cNvPr id="498" name="Picture 497">
            <a:extLst>
              <a:ext uri="{FF2B5EF4-FFF2-40B4-BE49-F238E27FC236}">
                <a16:creationId xmlns:a16="http://schemas.microsoft.com/office/drawing/2014/main" id="{452280CD-CC10-4545-A438-5DEBCEC1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3065" y="3785544"/>
            <a:ext cx="284722" cy="222319"/>
          </a:xfrm>
          <a:prstGeom prst="rect">
            <a:avLst/>
          </a:prstGeom>
        </p:spPr>
      </p:pic>
      <p:pic>
        <p:nvPicPr>
          <p:cNvPr id="499" name="Picture 498">
            <a:extLst>
              <a:ext uri="{FF2B5EF4-FFF2-40B4-BE49-F238E27FC236}">
                <a16:creationId xmlns:a16="http://schemas.microsoft.com/office/drawing/2014/main" id="{316288FE-8C2E-43F3-857D-A8F9DE7506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420" y="3777334"/>
            <a:ext cx="284722" cy="238740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34D80A3D-0399-4E5A-9C29-E41AAA03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2058" y="4003053"/>
            <a:ext cx="284722" cy="222319"/>
          </a:xfrm>
          <a:prstGeom prst="rect">
            <a:avLst/>
          </a:prstGeom>
        </p:spPr>
      </p:pic>
      <p:pic>
        <p:nvPicPr>
          <p:cNvPr id="501" name="Picture 500">
            <a:extLst>
              <a:ext uri="{FF2B5EF4-FFF2-40B4-BE49-F238E27FC236}">
                <a16:creationId xmlns:a16="http://schemas.microsoft.com/office/drawing/2014/main" id="{37CA9849-1F0D-4085-972A-283F80C2F7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0711" y="3785544"/>
            <a:ext cx="284722" cy="222319"/>
          </a:xfrm>
          <a:prstGeom prst="rect">
            <a:avLst/>
          </a:prstGeom>
        </p:spPr>
      </p:pic>
      <p:sp>
        <p:nvSpPr>
          <p:cNvPr id="502" name="Rectangle 501">
            <a:extLst>
              <a:ext uri="{FF2B5EF4-FFF2-40B4-BE49-F238E27FC236}">
                <a16:creationId xmlns:a16="http://schemas.microsoft.com/office/drawing/2014/main" id="{C31287ED-7DD1-456C-9CD2-AF452DA6B994}"/>
              </a:ext>
            </a:extLst>
          </p:cNvPr>
          <p:cNvSpPr/>
          <p:nvPr/>
        </p:nvSpPr>
        <p:spPr>
          <a:xfrm>
            <a:off x="6688785" y="3807854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3" name="Picture 502">
            <a:extLst>
              <a:ext uri="{FF2B5EF4-FFF2-40B4-BE49-F238E27FC236}">
                <a16:creationId xmlns:a16="http://schemas.microsoft.com/office/drawing/2014/main" id="{798545FC-6F1C-4643-92B2-BA3C4958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8354" y="4343136"/>
            <a:ext cx="289105" cy="175360"/>
          </a:xfrm>
          <a:prstGeom prst="rect">
            <a:avLst/>
          </a:prstGeom>
        </p:spPr>
      </p:pic>
      <p:pic>
        <p:nvPicPr>
          <p:cNvPr id="504" name="Picture 503">
            <a:extLst>
              <a:ext uri="{FF2B5EF4-FFF2-40B4-BE49-F238E27FC236}">
                <a16:creationId xmlns:a16="http://schemas.microsoft.com/office/drawing/2014/main" id="{CF5A5156-B4A1-4F7A-B026-8B208800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3193" y="4343136"/>
            <a:ext cx="289105" cy="175360"/>
          </a:xfrm>
          <a:prstGeom prst="rect">
            <a:avLst/>
          </a:prstGeom>
        </p:spPr>
      </p:pic>
      <p:pic>
        <p:nvPicPr>
          <p:cNvPr id="505" name="Picture 504">
            <a:extLst>
              <a:ext uri="{FF2B5EF4-FFF2-40B4-BE49-F238E27FC236}">
                <a16:creationId xmlns:a16="http://schemas.microsoft.com/office/drawing/2014/main" id="{A61F532F-95B1-4A0A-9BFF-06DA3111C9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6800" y="4525488"/>
            <a:ext cx="289105" cy="175360"/>
          </a:xfrm>
          <a:prstGeom prst="rect">
            <a:avLst/>
          </a:prstGeom>
        </p:spPr>
      </p:pic>
      <p:pic>
        <p:nvPicPr>
          <p:cNvPr id="506" name="Picture 505">
            <a:extLst>
              <a:ext uri="{FF2B5EF4-FFF2-40B4-BE49-F238E27FC236}">
                <a16:creationId xmlns:a16="http://schemas.microsoft.com/office/drawing/2014/main" id="{88A81537-564A-430F-AFCD-4AAA182E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580" y="4343136"/>
            <a:ext cx="289105" cy="175360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9B6DE60D-4493-4EAA-8D63-68006E46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3371" y="4525488"/>
            <a:ext cx="289105" cy="175360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A47675F3-E2FD-4B84-8610-902B4EDABD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8895" y="4525488"/>
            <a:ext cx="289105" cy="175360"/>
          </a:xfrm>
          <a:prstGeom prst="rect">
            <a:avLst/>
          </a:prstGeom>
        </p:spPr>
      </p:pic>
      <p:pic>
        <p:nvPicPr>
          <p:cNvPr id="509" name="Picture 508">
            <a:extLst>
              <a:ext uri="{FF2B5EF4-FFF2-40B4-BE49-F238E27FC236}">
                <a16:creationId xmlns:a16="http://schemas.microsoft.com/office/drawing/2014/main" id="{C3649A6D-2B96-4A26-9C7E-B96903C702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324" y="4525488"/>
            <a:ext cx="289105" cy="175360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FE9B011C-C959-4D4C-90F1-F37EC4B2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7847" y="4525488"/>
            <a:ext cx="289105" cy="175360"/>
          </a:xfrm>
          <a:prstGeom prst="rect">
            <a:avLst/>
          </a:prstGeom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238E3785-11AC-46F3-B991-B22DCCF08F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4806" y="4336660"/>
            <a:ext cx="289105" cy="188312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0E9E5136-4FD3-4EF9-AA36-2846AC0B95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9967" y="4336660"/>
            <a:ext cx="289105" cy="188312"/>
          </a:xfrm>
          <a:prstGeom prst="rect">
            <a:avLst/>
          </a:prstGeom>
        </p:spPr>
      </p:pic>
      <p:sp>
        <p:nvSpPr>
          <p:cNvPr id="513" name="Rectangle 512">
            <a:extLst>
              <a:ext uri="{FF2B5EF4-FFF2-40B4-BE49-F238E27FC236}">
                <a16:creationId xmlns:a16="http://schemas.microsoft.com/office/drawing/2014/main" id="{F809D8BD-466C-4709-81EB-E03AF02BBC72}"/>
              </a:ext>
            </a:extLst>
          </p:cNvPr>
          <p:cNvSpPr/>
          <p:nvPr/>
        </p:nvSpPr>
        <p:spPr>
          <a:xfrm>
            <a:off x="6665223" y="4365867"/>
            <a:ext cx="1554480" cy="3365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6A8E9415-D779-433B-A055-1193FC29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1013" y="5096394"/>
            <a:ext cx="283722" cy="304071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1DCB3B6-EF1F-4720-967C-3D6ABA600F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3246" y="5091506"/>
            <a:ext cx="283722" cy="304071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E3AD9A6C-E1D9-4C82-8066-8FFE846B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5981" y="4785255"/>
            <a:ext cx="283722" cy="304071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0CB193AE-0123-4CDC-80B3-799D45C0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0222" y="4785255"/>
            <a:ext cx="283722" cy="304071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965105DD-FEA0-4FE7-A2B7-F248C33371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5358" y="5087182"/>
            <a:ext cx="283722" cy="304071"/>
          </a:xfrm>
          <a:prstGeom prst="rect">
            <a:avLst/>
          </a:prstGeom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765248E3-ED19-4504-A618-D7405BD0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0666" y="5102542"/>
            <a:ext cx="283722" cy="304071"/>
          </a:xfrm>
          <a:prstGeom prst="rect">
            <a:avLst/>
          </a:prstGeom>
        </p:spPr>
      </p:pic>
      <p:pic>
        <p:nvPicPr>
          <p:cNvPr id="520" name="Picture 519">
            <a:extLst>
              <a:ext uri="{FF2B5EF4-FFF2-40B4-BE49-F238E27FC236}">
                <a16:creationId xmlns:a16="http://schemas.microsoft.com/office/drawing/2014/main" id="{18B8A4FD-0EB4-4064-92C5-BF2235B3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4130" y="4785255"/>
            <a:ext cx="283722" cy="304071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D6D1CAF6-2CE3-45B8-9365-AA41514D65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7176" y="4785255"/>
            <a:ext cx="283722" cy="304071"/>
          </a:xfrm>
          <a:prstGeom prst="rect">
            <a:avLst/>
          </a:prstGeom>
        </p:spPr>
      </p:pic>
      <p:pic>
        <p:nvPicPr>
          <p:cNvPr id="522" name="Picture 521">
            <a:extLst>
              <a:ext uri="{FF2B5EF4-FFF2-40B4-BE49-F238E27FC236}">
                <a16:creationId xmlns:a16="http://schemas.microsoft.com/office/drawing/2014/main" id="{AFEFC945-3E10-4EDA-A256-A4F74557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6358" y="5110035"/>
            <a:ext cx="283722" cy="304071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F3BFAC10-70AD-48AC-947C-673F60CE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1083" y="4774026"/>
            <a:ext cx="283722" cy="326530"/>
          </a:xfrm>
          <a:prstGeom prst="rect">
            <a:avLst/>
          </a:prstGeom>
        </p:spPr>
      </p:pic>
      <p:sp>
        <p:nvSpPr>
          <p:cNvPr id="524" name="Rectangle 523">
            <a:extLst>
              <a:ext uri="{FF2B5EF4-FFF2-40B4-BE49-F238E27FC236}">
                <a16:creationId xmlns:a16="http://schemas.microsoft.com/office/drawing/2014/main" id="{A4C1AD9D-D139-4066-8491-58357CBE0870}"/>
              </a:ext>
            </a:extLst>
          </p:cNvPr>
          <p:cNvSpPr/>
          <p:nvPr/>
        </p:nvSpPr>
        <p:spPr>
          <a:xfrm>
            <a:off x="6665222" y="4850099"/>
            <a:ext cx="1554480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5" name="Picture 524">
            <a:extLst>
              <a:ext uri="{FF2B5EF4-FFF2-40B4-BE49-F238E27FC236}">
                <a16:creationId xmlns:a16="http://schemas.microsoft.com/office/drawing/2014/main" id="{5D7ECBC6-EF64-4C0E-AB9F-4B5446BC14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4903" y="5615044"/>
            <a:ext cx="288290" cy="220651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FD520A45-7BD0-4A0A-A942-960E9784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5646" y="5633850"/>
            <a:ext cx="288290" cy="183040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3CFA947B-D892-49E7-A7C0-0CE42938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5274" y="5615044"/>
            <a:ext cx="288290" cy="220651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7F6A1277-61A5-4077-B4C5-FF3C7771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4532" y="5615044"/>
            <a:ext cx="288290" cy="220651"/>
          </a:xfrm>
          <a:prstGeom prst="rect">
            <a:avLst/>
          </a:prstGeom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B43D0B14-8528-4881-8553-8C8A8B44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4161" y="5615044"/>
            <a:ext cx="288290" cy="220651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CB0F551F-C4FC-41EE-84E8-3D314ECD93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2688" y="5453714"/>
            <a:ext cx="288290" cy="183040"/>
          </a:xfrm>
          <a:prstGeom prst="rect">
            <a:avLst/>
          </a:pr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942E96E8-173B-4EB9-B5F0-3A5051E9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8923" y="5434908"/>
            <a:ext cx="288290" cy="220651"/>
          </a:xfrm>
          <a:prstGeom prst="rect">
            <a:avLst/>
          </a:prstGeom>
        </p:spPr>
      </p:pic>
      <p:pic>
        <p:nvPicPr>
          <p:cNvPr id="532" name="Picture 531">
            <a:extLst>
              <a:ext uri="{FF2B5EF4-FFF2-40B4-BE49-F238E27FC236}">
                <a16:creationId xmlns:a16="http://schemas.microsoft.com/office/drawing/2014/main" id="{26D5647A-A787-4E70-987B-9878B36B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0737" y="5434908"/>
            <a:ext cx="288290" cy="220651"/>
          </a:xfrm>
          <a:prstGeom prst="rect">
            <a:avLst/>
          </a:prstGeom>
        </p:spPr>
      </p:pic>
      <p:pic>
        <p:nvPicPr>
          <p:cNvPr id="533" name="Picture 532">
            <a:extLst>
              <a:ext uri="{FF2B5EF4-FFF2-40B4-BE49-F238E27FC236}">
                <a16:creationId xmlns:a16="http://schemas.microsoft.com/office/drawing/2014/main" id="{17A0FA8A-13D3-4F3A-B30B-7D1277D787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390" y="5453714"/>
            <a:ext cx="288290" cy="183040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E6F03EDC-52F8-48C9-91BE-329D0498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1413" y="5440568"/>
            <a:ext cx="288290" cy="220651"/>
          </a:xfrm>
          <a:prstGeom prst="rect">
            <a:avLst/>
          </a:prstGeom>
        </p:spPr>
      </p:pic>
      <p:sp>
        <p:nvSpPr>
          <p:cNvPr id="535" name="Rectangle 534">
            <a:extLst>
              <a:ext uri="{FF2B5EF4-FFF2-40B4-BE49-F238E27FC236}">
                <a16:creationId xmlns:a16="http://schemas.microsoft.com/office/drawing/2014/main" id="{090F8674-31AF-4A2D-B510-35989B864EB5}"/>
              </a:ext>
            </a:extLst>
          </p:cNvPr>
          <p:cNvSpPr/>
          <p:nvPr/>
        </p:nvSpPr>
        <p:spPr>
          <a:xfrm>
            <a:off x="6665223" y="5468630"/>
            <a:ext cx="1550098" cy="457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ACF31CD7-CD1E-4415-A7F1-C20360D3DDE4}"/>
              </a:ext>
            </a:extLst>
          </p:cNvPr>
          <p:cNvSpPr/>
          <p:nvPr/>
        </p:nvSpPr>
        <p:spPr>
          <a:xfrm>
            <a:off x="6434393" y="215729"/>
            <a:ext cx="2000679" cy="5956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5686F-C6D2-41C2-BC1B-496693407D45}"/>
              </a:ext>
            </a:extLst>
          </p:cNvPr>
          <p:cNvSpPr txBox="1"/>
          <p:nvPr/>
        </p:nvSpPr>
        <p:spPr>
          <a:xfrm>
            <a:off x="609480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D6DF3513-B69D-4692-A0BA-2C12D3E1C666}"/>
              </a:ext>
            </a:extLst>
          </p:cNvPr>
          <p:cNvSpPr txBox="1"/>
          <p:nvPr/>
        </p:nvSpPr>
        <p:spPr>
          <a:xfrm>
            <a:off x="2701115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EB0496-BCDD-43B5-A5DA-6B1BC3E35A57}"/>
              </a:ext>
            </a:extLst>
          </p:cNvPr>
          <p:cNvSpPr txBox="1"/>
          <p:nvPr/>
        </p:nvSpPr>
        <p:spPr>
          <a:xfrm>
            <a:off x="4699257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FA143D46-852F-43C2-803E-5288C482756F}"/>
              </a:ext>
            </a:extLst>
          </p:cNvPr>
          <p:cNvSpPr txBox="1"/>
          <p:nvPr/>
        </p:nvSpPr>
        <p:spPr>
          <a:xfrm>
            <a:off x="6762827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270B2AC8-FF54-46A8-8133-C6AC22BE6C88}"/>
              </a:ext>
            </a:extLst>
          </p:cNvPr>
          <p:cNvSpPr txBox="1"/>
          <p:nvPr/>
        </p:nvSpPr>
        <p:spPr>
          <a:xfrm>
            <a:off x="9007445" y="6210012"/>
            <a:ext cx="1189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305EC880-F463-41F1-822B-B513ED51E12D}"/>
              </a:ext>
            </a:extLst>
          </p:cNvPr>
          <p:cNvSpPr txBox="1"/>
          <p:nvPr/>
        </p:nvSpPr>
        <p:spPr>
          <a:xfrm>
            <a:off x="10784129" y="2114977"/>
            <a:ext cx="76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4314B064-F64B-4D65-AABD-F93F26877A61}"/>
              </a:ext>
            </a:extLst>
          </p:cNvPr>
          <p:cNvSpPr txBox="1"/>
          <p:nvPr/>
        </p:nvSpPr>
        <p:spPr>
          <a:xfrm>
            <a:off x="6912410" y="3505244"/>
            <a:ext cx="3088691" cy="11426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৪৭৩</a:t>
            </a:r>
          </a:p>
          <a:p>
            <a:pPr algn="ctr"/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চারশত তিয়াত্তর।</a:t>
            </a:r>
          </a:p>
        </p:txBody>
      </p:sp>
    </p:spTree>
    <p:extLst>
      <p:ext uri="{BB962C8B-B14F-4D97-AF65-F5344CB8AC3E}">
        <p14:creationId xmlns:p14="http://schemas.microsoft.com/office/powerpoint/2010/main" val="394467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  <p:bldP spid="2" grpId="0"/>
      <p:bldP spid="538" grpId="0"/>
      <p:bldP spid="539" grpId="0"/>
      <p:bldP spid="540" grpId="0"/>
      <p:bldP spid="541" grpId="0"/>
      <p:bldP spid="542" grpId="0"/>
      <p:bldP spid="5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E36E99-CE46-4B83-8A5F-F91CFE0B3E32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788</TotalTime>
  <Words>443</Words>
  <Application>Microsoft Office PowerPoint</Application>
  <PresentationFormat>Widescreen</PresentationFormat>
  <Paragraphs>204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NikoshBAN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65</cp:revision>
  <dcterms:created xsi:type="dcterms:W3CDTF">2020-01-05T12:36:18Z</dcterms:created>
  <dcterms:modified xsi:type="dcterms:W3CDTF">2020-01-08T17:20:40Z</dcterms:modified>
</cp:coreProperties>
</file>