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59" r:id="rId3"/>
    <p:sldId id="258" r:id="rId4"/>
    <p:sldId id="285" r:id="rId5"/>
    <p:sldId id="262" r:id="rId6"/>
    <p:sldId id="289" r:id="rId7"/>
    <p:sldId id="264" r:id="rId8"/>
    <p:sldId id="288" r:id="rId9"/>
    <p:sldId id="293" r:id="rId10"/>
    <p:sldId id="292" r:id="rId11"/>
    <p:sldId id="290" r:id="rId12"/>
    <p:sldId id="294" r:id="rId13"/>
    <p:sldId id="296" r:id="rId14"/>
    <p:sldId id="295" r:id="rId15"/>
    <p:sldId id="298" r:id="rId16"/>
    <p:sldId id="302" r:id="rId17"/>
    <p:sldId id="307" r:id="rId18"/>
    <p:sldId id="30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FBD9B-352F-4B76-A429-4602D51019CC}" type="datetimeFigureOut">
              <a:rPr lang="en-US" smtClean="0"/>
              <a:pPr/>
              <a:t>08-Jan-20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70E66-9B78-412B-9338-2689215245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58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F2417-7321-401E-9DDE-844B0937B38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24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F2417-7321-401E-9DDE-844B0937B38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7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70E66-9B78-412B-9338-26892152450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aseline="0" dirty="0" smtClean="0"/>
              <a:t>বৃত্তে ক্লিকের পুর্বেই শিক্ষার্থীর কাজ থেকে সম্ভাব্য উত্তর বের করে উত্তর মিলানো যেতে পারে।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FBA06-131C-4859-9C39-A0BB73E6E75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06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FBA06-131C-4859-9C39-A0BB73E6E75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88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08-Jan-20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08-Jan-20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381000"/>
            <a:ext cx="7772400" cy="8382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 ক্লাসে সবাইকে স্বাগতম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A:\Users\TWC\Desktop\my containt\pro-tsv120-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428736"/>
            <a:ext cx="4786346" cy="4786347"/>
          </a:xfrm>
          <a:prstGeom prst="rect">
            <a:avLst/>
          </a:prstGeom>
          <a:noFill/>
        </p:spPr>
      </p:pic>
      <p:pic>
        <p:nvPicPr>
          <p:cNvPr id="2" name="Picture 2" descr="C:\Users\User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944176"/>
            <a:ext cx="3240360" cy="234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925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A:\Users\TWC\Desktop\my containt\1111\partition secto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785367"/>
            <a:ext cx="2914650" cy="1571625"/>
          </a:xfrm>
          <a:prstGeom prst="rect">
            <a:avLst/>
          </a:prstGeom>
          <a:noFill/>
        </p:spPr>
      </p:pic>
      <p:pic>
        <p:nvPicPr>
          <p:cNvPr id="20" name="Picture 8" descr="A:\Users\TWC\Desktop\my containt\1111\boo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785367"/>
            <a:ext cx="2914650" cy="1571625"/>
          </a:xfrm>
          <a:prstGeom prst="rect">
            <a:avLst/>
          </a:prstGeom>
          <a:noFill/>
        </p:spPr>
      </p:pic>
      <p:pic>
        <p:nvPicPr>
          <p:cNvPr id="21" name="Picture 3" descr="A:\Users\TWC\Desktop\my containt\1111\over writung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3857628"/>
            <a:ext cx="2952750" cy="1552575"/>
          </a:xfrm>
          <a:prstGeom prst="rect">
            <a:avLst/>
          </a:prstGeom>
          <a:noFill/>
        </p:spPr>
      </p:pic>
      <p:pic>
        <p:nvPicPr>
          <p:cNvPr id="22" name="Picture 2" descr="A:\Users\TWC\Desktop\my containt\1111\genarel purpose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84" y="3571876"/>
            <a:ext cx="2466975" cy="184785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123728" y="5661248"/>
            <a:ext cx="5357850" cy="666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এগুলো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57422" y="851390"/>
            <a:ext cx="3789063" cy="6333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করো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643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5852" y="1064905"/>
            <a:ext cx="5398656" cy="113995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1472" y="2571744"/>
            <a:ext cx="7858180" cy="1295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ভাইরাসের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লিখ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391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5852" y="698966"/>
            <a:ext cx="6357982" cy="7858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5753" y="1660052"/>
            <a:ext cx="7858180" cy="8572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742950" indent="-742950" algn="just">
              <a:buAutoNum type="arabicPeriod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Trogan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Horse Virus</a:t>
            </a:r>
          </a:p>
          <a:p>
            <a:pPr marL="742950" indent="-742950" algn="just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5753" y="2517308"/>
            <a:ext cx="7858180" cy="10715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742950" indent="-742950" algn="just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2. Boot Sector Virus</a:t>
            </a:r>
          </a:p>
          <a:p>
            <a:pPr marL="742950" indent="-742950" algn="just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5753" y="3660316"/>
            <a:ext cx="7858180" cy="10715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742950" indent="-742950" algn="just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3.Partition Sector Virus</a:t>
            </a:r>
          </a:p>
          <a:p>
            <a:pPr marL="742950" indent="-742950" algn="just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5753" y="4803324"/>
            <a:ext cx="7858180" cy="7858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742950" indent="-742950" algn="just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4. Macro Virus</a:t>
            </a:r>
          </a:p>
          <a:p>
            <a:pPr marL="742950" indent="-742950" algn="just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5753" y="5660580"/>
            <a:ext cx="7858180" cy="10715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742950" indent="-742950" algn="just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5. Program Virus</a:t>
            </a:r>
          </a:p>
          <a:p>
            <a:pPr marL="742950" indent="-742950" algn="just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627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5852" y="196074"/>
            <a:ext cx="6357982" cy="9286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4348" y="1214422"/>
            <a:ext cx="7929618" cy="10001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742950" indent="-742950" algn="just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6. File Virus</a:t>
            </a:r>
          </a:p>
          <a:p>
            <a:pPr marL="742950" indent="-742950" algn="just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4348" y="2285992"/>
            <a:ext cx="7858180" cy="10715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742950" indent="-742950" algn="just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7. Over Writing Virus</a:t>
            </a:r>
          </a:p>
          <a:p>
            <a:pPr marL="742950" indent="-742950" algn="just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4348" y="3429000"/>
            <a:ext cx="7929618" cy="10001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742950" indent="-742950" algn="just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8.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Genarel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Purpose Virus</a:t>
            </a:r>
          </a:p>
          <a:p>
            <a:pPr marL="742950" indent="-742950" algn="just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1496" y="4547236"/>
            <a:ext cx="7929618" cy="10963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742950" indent="-742950" algn="just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9. Command Purpose Virus</a:t>
            </a:r>
          </a:p>
          <a:p>
            <a:pPr marL="742950" indent="-742950" algn="just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164" y="5715016"/>
            <a:ext cx="7929618" cy="11429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742950" indent="-742950" algn="just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10. Polymorphic Virus</a:t>
            </a:r>
          </a:p>
          <a:p>
            <a:pPr marL="742950" indent="-742950" algn="just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627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57290" y="1285860"/>
            <a:ext cx="642942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57224" y="2438400"/>
            <a:ext cx="7572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ভাইরাসের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লক্ষণ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94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85852" y="99994"/>
            <a:ext cx="642942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দলীয় কা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5720" y="857232"/>
            <a:ext cx="8643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sz="2000" dirty="0" smtClean="0">
                <a:latin typeface="NikoshBAN" pitchFamily="2" charset="0"/>
                <a:cs typeface="NikoshBAN" pitchFamily="2" charset="0"/>
              </a:rPr>
              <a:t>1.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On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স্বাভাবিকের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তুলনায়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লাগে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6921" y="1428736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2.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কমে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2154" y="2000240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3.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লোড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লাগে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2397" y="2571744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4.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অপ্রত্যিাশিত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7650" y="3143248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5.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কখনও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কখনও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অপ্রত্যাশিত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Massage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দেখায়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2922" y="3643314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6.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ফেলে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282" y="4143380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7.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হার্ডডিস্কে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Bad Sector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দেখায়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282" y="4643446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8.  Free Memory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কমে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1892" y="5143512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9.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প্রিন্টারের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হ্রাস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9758" y="5643578"/>
            <a:ext cx="86439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10.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Hang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কখনও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‍Shut Down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94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3776009" y="2607890"/>
            <a:ext cx="2091392" cy="304801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1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Trojan Horse</a:t>
            </a:r>
            <a:endParaRPr lang="en-US" sz="1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6815667" y="5953788"/>
            <a:ext cx="270933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289249" y="2645946"/>
            <a:ext cx="304801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05000" y="990600"/>
            <a:ext cx="6781803" cy="5334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bn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কোনটি</a:t>
            </a: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381000" y="914400"/>
            <a:ext cx="1371600" cy="685800"/>
          </a:xfrm>
          <a:prstGeom prst="rightArrow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05491" tIns="52746" rIns="105491" bIns="52746" rtlCol="0" anchor="ctr"/>
          <a:lstStyle/>
          <a:p>
            <a:pPr algn="ctr"/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প্রশ্নঃ ১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352800" y="1905000"/>
            <a:ext cx="304799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248399" y="1905000"/>
            <a:ext cx="304801" cy="304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300814" y="2613590"/>
            <a:ext cx="304800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248398" y="2607892"/>
            <a:ext cx="304801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76200" y="2057401"/>
            <a:ext cx="3276600" cy="685800"/>
          </a:xfrm>
          <a:prstGeom prst="right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সঠিক উত্তর জানতে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বৃত্তে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করি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733800" y="1864659"/>
            <a:ext cx="2091392" cy="345141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E-set	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6629400" y="1864659"/>
            <a:ext cx="2057400" cy="345141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(খ)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windows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6629400" y="2590802"/>
            <a:ext cx="2091391" cy="304799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(ঘ)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MS-Word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3304327" y="2655163"/>
            <a:ext cx="304801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081867" y="304800"/>
            <a:ext cx="2844800" cy="381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বহুনির্বাচনী প্রশ্ন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981202" y="3352800"/>
            <a:ext cx="6705602" cy="1600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আকক্রান্ত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লক্ষণ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i.</a:t>
            </a: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হ্যাং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ii. </a:t>
            </a:r>
            <a:r>
              <a:rPr lang="en-SG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অটমেটিক</a:t>
            </a:r>
            <a:r>
              <a:rPr lang="en-SG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টাইপিং</a:t>
            </a:r>
            <a:r>
              <a:rPr lang="en-SG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লেখা</a:t>
            </a:r>
            <a:r>
              <a:rPr lang="en-SG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শুরু</a:t>
            </a:r>
            <a:r>
              <a:rPr lang="en-SG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SG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iii</a:t>
            </a: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গতি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হ্রাস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পায়</a:t>
            </a: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কোনটি সঠিক- </a:t>
            </a:r>
            <a:endParaRPr lang="bn-BD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457201" y="3429000"/>
            <a:ext cx="1371600" cy="68580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5491" tIns="52746" rIns="105491" bIns="52746" rtlCol="0" anchor="ctr"/>
          <a:lstStyle/>
          <a:p>
            <a:pPr algn="ctr"/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প্রশ্নঃ ২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Right Arrow 42"/>
          <p:cNvSpPr/>
          <p:nvPr/>
        </p:nvSpPr>
        <p:spPr>
          <a:xfrm>
            <a:off x="533400" y="5334000"/>
            <a:ext cx="3276600" cy="685800"/>
          </a:xfrm>
          <a:prstGeom prst="right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সঠিক উত্তর জানতে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বৃত্তে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করি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343400" y="5181602"/>
            <a:ext cx="1693333" cy="345141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i</a:t>
            </a:r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3877984" y="5183843"/>
            <a:ext cx="304799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7162800" y="5181602"/>
            <a:ext cx="1693333" cy="345141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(খ)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ii</a:t>
            </a:r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6781800" y="5181600"/>
            <a:ext cx="304801" cy="3048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318251" y="5867401"/>
            <a:ext cx="1693333" cy="416111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(গ)  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ii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3864453" y="5943600"/>
            <a:ext cx="304801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162800" y="5867402"/>
            <a:ext cx="1693333" cy="416111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</a:t>
            </a: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i, iii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6804248" y="5949280"/>
            <a:ext cx="304801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224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37" grpId="0" animBg="1"/>
      <p:bldP spid="29" grpId="0" animBg="1"/>
      <p:bldP spid="38" grpId="0" animBg="1"/>
      <p:bldP spid="43" grpId="0" animBg="1"/>
      <p:bldP spid="55" grpId="0" animBg="1"/>
      <p:bldP spid="56" grpId="0" animBg="1"/>
      <p:bldP spid="58" grpId="0" animBg="1"/>
      <p:bldP spid="59" grpId="0" animBg="1"/>
      <p:bldP spid="61" grpId="0" animBg="1"/>
      <p:bldP spid="62" grpId="0" animBg="1"/>
      <p:bldP spid="64" grpId="0" animBg="1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0" y="457200"/>
            <a:ext cx="9144000" cy="9144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1752600"/>
            <a:ext cx="9144000" cy="6858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4114800"/>
            <a:ext cx="9144000" cy="6858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আক্রান্ত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লক্ষণ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2921950"/>
            <a:ext cx="9144000" cy="6858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‌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চারটি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ভাইরাসের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 বল।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94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8596" y="5257800"/>
            <a:ext cx="8358246" cy="907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বিস্তার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99319"/>
            <a:ext cx="9144000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11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A:\Users\TWC\Desktop\my containt\large_thumbna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736"/>
            <a:ext cx="6229351" cy="3505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627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00100" y="5572140"/>
            <a:ext cx="750099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…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A:\Users\TWC\Desktop\my containt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071546"/>
            <a:ext cx="7058241" cy="41434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0524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143240" y="214290"/>
            <a:ext cx="4191000" cy="235745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সুলতান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মাহমুদ</a:t>
            </a:r>
            <a:endPara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অপারেশন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BD" sz="1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তাড়াশ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মহিলা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ডিগ্রি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কলেজ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তাড়াশ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সিরাজগঞ্জ</a:t>
            </a:r>
            <a:endParaRPr lang="en-US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E-mail:sultanmahmud2444@gmail.com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০১৭১৯-৩৬২৪৪৪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57158" y="2857496"/>
            <a:ext cx="8393118" cy="313848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শ্রেণী</a:t>
            </a:r>
            <a:endPara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অফিস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অ্যাপ্লিকেশন-1</a:t>
            </a:r>
            <a:endParaRPr lang="bn-BD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৯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এন্টিভাইরাস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SG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SG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৪৫ </a:t>
            </a:r>
            <a:r>
              <a:rPr lang="en-SG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SG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SG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SG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০৮-০১-২০২০ </a:t>
            </a:r>
            <a:r>
              <a:rPr lang="en-SG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খ্রিঃ</a:t>
            </a:r>
            <a:r>
              <a:rPr lang="en-SG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2" descr="A:\Users\TWC\Desktop\sult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571480"/>
            <a:ext cx="1371600" cy="17367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3847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00166" y="228600"/>
            <a:ext cx="5770169" cy="9858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লক্ষ্য ক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রো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A:\Users\TWC\Desktop\my containt\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000504"/>
            <a:ext cx="2228850" cy="2047875"/>
          </a:xfrm>
          <a:prstGeom prst="rect">
            <a:avLst/>
          </a:prstGeom>
          <a:noFill/>
        </p:spPr>
      </p:pic>
      <p:pic>
        <p:nvPicPr>
          <p:cNvPr id="2051" name="Picture 3" descr="A:\Users\TWC\Desktop\my containt\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571612"/>
            <a:ext cx="2724150" cy="1676400"/>
          </a:xfrm>
          <a:prstGeom prst="rect">
            <a:avLst/>
          </a:prstGeom>
          <a:noFill/>
        </p:spPr>
      </p:pic>
      <p:pic>
        <p:nvPicPr>
          <p:cNvPr id="2052" name="Picture 4" descr="A:\Users\TWC\Desktop\my containt\1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4071942"/>
            <a:ext cx="2143125" cy="2143125"/>
          </a:xfrm>
          <a:prstGeom prst="rect">
            <a:avLst/>
          </a:prstGeom>
          <a:noFill/>
        </p:spPr>
      </p:pic>
      <p:pic>
        <p:nvPicPr>
          <p:cNvPr id="2054" name="Picture 6" descr="A:\Users\TWC\Desktop\my containt\1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0364" y="2928934"/>
            <a:ext cx="2705100" cy="1685925"/>
          </a:xfrm>
          <a:prstGeom prst="rect">
            <a:avLst/>
          </a:prstGeom>
          <a:noFill/>
        </p:spPr>
      </p:pic>
      <p:pic>
        <p:nvPicPr>
          <p:cNvPr id="2056" name="Picture 8" descr="A:\Users\TWC\Desktop\my containt\19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29322" y="1500174"/>
            <a:ext cx="2466975" cy="184785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75847" y="6055724"/>
            <a:ext cx="8215370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872" y="6025263"/>
            <a:ext cx="8582084" cy="50008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হ্যাঁ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ঠিকই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বলেছ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এগুলো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27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285728"/>
            <a:ext cx="8319653" cy="761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আজকের পাঠ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57290" y="4071942"/>
            <a:ext cx="67818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endParaRPr lang="bn-IN" sz="6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A:\Users\TWC\Desktop\my containt\1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357297"/>
            <a:ext cx="7929618" cy="232029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71472" y="2446784"/>
            <a:ext cx="8072494" cy="838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বলতে পারবে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bn-BD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8202" y="3496078"/>
            <a:ext cx="8147202" cy="838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ভাইরাসের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 পারবে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bn-BD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1472" y="4591064"/>
            <a:ext cx="8215370" cy="838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প্রতিরোধের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উপায়</a:t>
            </a:r>
            <a:r>
              <a:rPr lang="en-US" sz="200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ব্যাখ্যা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পারবে।</a:t>
            </a:r>
            <a:endParaRPr lang="bn-BD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Decision 9"/>
          <p:cNvSpPr/>
          <p:nvPr/>
        </p:nvSpPr>
        <p:spPr>
          <a:xfrm>
            <a:off x="357158" y="0"/>
            <a:ext cx="8501122" cy="2000264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n-BD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…</a:t>
            </a:r>
          </a:p>
          <a:p>
            <a:pPr algn="ctr"/>
            <a:endParaRPr lang="en-US" sz="1200" dirty="0">
              <a:ln w="38100"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27863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A:\Users\TWC\Desktop\my containt\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071546"/>
            <a:ext cx="3344495" cy="2428892"/>
          </a:xfrm>
          <a:prstGeom prst="rect">
            <a:avLst/>
          </a:prstGeom>
          <a:noFill/>
        </p:spPr>
      </p:pic>
      <p:pic>
        <p:nvPicPr>
          <p:cNvPr id="3" name="Picture 7" descr="A:\Users\TWC\Desktop\my containt\ভাইরাস-থেকে-রক্ষা-পেতে-চাই-সচেতনত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285860"/>
            <a:ext cx="2571736" cy="2230260"/>
          </a:xfrm>
          <a:prstGeom prst="rect">
            <a:avLst/>
          </a:prstGeom>
          <a:noFill/>
        </p:spPr>
      </p:pic>
      <p:pic>
        <p:nvPicPr>
          <p:cNvPr id="4" name="Picture 9" descr="A:\Users\TWC\Desktop\my containt\2012-07-06-07-38-33-4ff695f9a2ad0-interne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3429000"/>
            <a:ext cx="3238500" cy="221932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28596" y="228600"/>
            <a:ext cx="7887820" cy="9143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লক্ষ্য ক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রো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596" y="5949280"/>
            <a:ext cx="8215370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4282" y="5953270"/>
            <a:ext cx="8582084" cy="50006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হ্যাঁ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ঠিকই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বলেছ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এগুলো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0232" y="457200"/>
            <a:ext cx="3598688" cy="12572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0" y="2209800"/>
            <a:ext cx="5976958" cy="15763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627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8728" y="457200"/>
            <a:ext cx="6357982" cy="12572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1472" y="2276872"/>
            <a:ext cx="7858180" cy="30055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just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মূলত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ক্ষতিকারক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মূলত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সম্পাদনে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বাধা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নিজেকে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কপি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বংশ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বিস্তার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627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785918" y="5835368"/>
            <a:ext cx="5715040" cy="76198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এগুলো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18048" y="850820"/>
            <a:ext cx="3582777" cy="5619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করো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7" descr="A:\Users\TWC\Desktop\my containt\1111\troj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601702"/>
            <a:ext cx="2928957" cy="2130150"/>
          </a:xfrm>
          <a:prstGeom prst="rect">
            <a:avLst/>
          </a:prstGeom>
          <a:noFill/>
        </p:spPr>
      </p:pic>
      <p:pic>
        <p:nvPicPr>
          <p:cNvPr id="17" name="Picture 9" descr="A:\Users\TWC\Desktop\my containt\1111\coman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1659579"/>
            <a:ext cx="2571310" cy="2000265"/>
          </a:xfrm>
          <a:prstGeom prst="rect">
            <a:avLst/>
          </a:prstGeom>
          <a:noFill/>
        </p:spPr>
      </p:pic>
      <p:pic>
        <p:nvPicPr>
          <p:cNvPr id="18" name="Picture 10" descr="A:\Users\TWC\Desktop\my containt\1111\fi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875298"/>
            <a:ext cx="3649131" cy="1785950"/>
          </a:xfrm>
          <a:prstGeom prst="rect">
            <a:avLst/>
          </a:prstGeom>
          <a:noFill/>
        </p:spPr>
      </p:pic>
      <p:pic>
        <p:nvPicPr>
          <p:cNvPr id="19" name="Picture 6" descr="A:\Users\TWC\Desktop\my containt\1111\polymorphic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26" y="4018174"/>
            <a:ext cx="2952750" cy="1552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23643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1637</TotalTime>
  <Words>454</Words>
  <Application>Microsoft Office PowerPoint</Application>
  <PresentationFormat>On-screen Show (4:3)</PresentationFormat>
  <Paragraphs>93</Paragraphs>
  <Slides>19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Mozaffor</dc:creator>
  <cp:lastModifiedBy>HP</cp:lastModifiedBy>
  <cp:revision>242</cp:revision>
  <dcterms:created xsi:type="dcterms:W3CDTF">2006-08-16T00:00:00Z</dcterms:created>
  <dcterms:modified xsi:type="dcterms:W3CDTF">2020-01-07T20:38:08Z</dcterms:modified>
</cp:coreProperties>
</file>