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432" r:id="rId2"/>
    <p:sldId id="485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9" r:id="rId11"/>
    <p:sldId id="483" r:id="rId12"/>
    <p:sldId id="472" r:id="rId13"/>
    <p:sldId id="480" r:id="rId14"/>
    <p:sldId id="473" r:id="rId15"/>
    <p:sldId id="484" r:id="rId16"/>
    <p:sldId id="481" r:id="rId17"/>
    <p:sldId id="474" r:id="rId18"/>
    <p:sldId id="475" r:id="rId19"/>
    <p:sldId id="476" r:id="rId20"/>
    <p:sldId id="477" r:id="rId21"/>
    <p:sldId id="468" r:id="rId22"/>
    <p:sldId id="461" r:id="rId23"/>
    <p:sldId id="463" r:id="rId24"/>
    <p:sldId id="462" r:id="rId25"/>
    <p:sldId id="459" r:id="rId26"/>
    <p:sldId id="4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2883" autoAdjust="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(বাংলাদেশের ক্ষুদ্র জাতিসত্তা) ত্রিপুরা ও  সাঁওতাল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38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971550"/>
            <a:ext cx="2794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6002" y="57251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97" y="667881"/>
            <a:ext cx="4844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নিজেরাই তাঁতে তৈরি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উপরের অংশ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‘রিসাই’ এবং নিচের অংশকে ‘রিনাই’ বলা হয়। পুরুষরা পরিধান করে নিজেদের তৈরি ধুতি ও গামছা।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575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1922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00200"/>
            <a:ext cx="54483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কৃষিজীবি। তারা জুম চাষ করে। জুম চাষকে তাদের ভাষায় ‘হোগ’ বলা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9" y="1371600"/>
            <a:ext cx="283853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3810000" y="1828800"/>
            <a:ext cx="4330013" cy="3727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75727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কয়েকটি নৃত্য হলো- কাথারক (মাঙ্গলিক)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চমলাই (ফসল ঘরে তোলার পর আনন্দ) নৃত্য, খুমচামাং (বসন্তের আগমন) নৃত্য, গড়িয়া (গড়িয়া দেবতার উদ্দেশ্যে) নৃত্য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4" y="2024794"/>
            <a:ext cx="4657725" cy="232493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00"/>
          <a:stretch/>
        </p:blipFill>
        <p:spPr>
          <a:xfrm>
            <a:off x="5340350" y="4161619"/>
            <a:ext cx="3117850" cy="20422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ত্রিপুরা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4590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বিয়েতে বিভিন্ন পর্যায় থাকে। এর একটি হলো চক কানাই।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09" y="566348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02"/>
          <a:stretch/>
        </p:blipFill>
        <p:spPr>
          <a:xfrm>
            <a:off x="1109089" y="1281671"/>
            <a:ext cx="6773421" cy="428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731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ক্ষুদ্র জনগোষ্ঠীর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22"/>
          <a:stretch/>
        </p:blipFill>
        <p:spPr>
          <a:xfrm flipH="1">
            <a:off x="990600" y="1109990"/>
            <a:ext cx="2667000" cy="424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0437" y="457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কোন জনগোষ্ঠীর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0999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অস্ট্রিক জনগোষ্ঠীর অন্তর্গত। তারা ১২টি গোত্রে বিভক্ত। এরা হলো- মুর্মু, হেমব্রম, মারান্ডি, সোরেন, টুডু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1676400" y="1646676"/>
            <a:ext cx="5943600" cy="39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 তাদের প্রধান দেবতা নিয়ে বিতর্ক আছে। সিং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বোঙ্গা, ঠাকুর, ধরম এর মধ্যে 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আদি দেবতা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5855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8775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901005"/>
            <a:ext cx="368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4670"/>
            <a:ext cx="5210175" cy="28389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6" y="609600"/>
            <a:ext cx="3900421" cy="238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5264468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উপজাতি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096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7" y="1752600"/>
            <a:ext cx="3505200" cy="23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3499834" cy="23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মেয়েদের পরনের কাপড়ের উপরের অংশের নাম কি?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গরদ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রিনাই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ধুতি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মিনু বাংলাদেশের সাঁওতাল ক্ষুদ্র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আদি দেবতা নিয়ে নানা মত থাকার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কারণ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1" y="46482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উপজাতি সংস্কৃতি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 করেছে সে সম্পর্কে  দশটি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34274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971032" cy="4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7632" y="1719262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2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" y="684107"/>
            <a:ext cx="3913094" cy="274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13093" cy="276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1432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উপজাতির নৃত্য?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8992" y="1100484"/>
            <a:ext cx="359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ত্রিপুরা এবং নিচেরটি সাঁওতালদের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7632" y="571172"/>
            <a:ext cx="3567748" cy="22961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387887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311964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2634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1768951"/>
            <a:ext cx="2819400" cy="128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343400"/>
            <a:ext cx="2743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বোনা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5" r="13042"/>
          <a:stretch/>
        </p:blipFill>
        <p:spPr>
          <a:xfrm>
            <a:off x="2486696" y="1447800"/>
            <a:ext cx="3075904" cy="2105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00678"/>
            <a:ext cx="3075904" cy="2123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21056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শিঙ্গা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0574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বিশেষ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52" y="1752600"/>
            <a:ext cx="3017048" cy="201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1870"/>
            <a:ext cx="3004006" cy="1994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02" y="56489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02" y="2897211"/>
            <a:ext cx="400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6709893" y="337426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740203" y="202198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136" y="5687648"/>
            <a:ext cx="464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76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সনাতনী হিন্দু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পূজাও করে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5" y="1575233"/>
            <a:ext cx="5461000" cy="39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811</Words>
  <Application>Microsoft Office PowerPoint</Application>
  <PresentationFormat>On-screen Show (4:3)</PresentationFormat>
  <Paragraphs>175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902</cp:revision>
  <dcterms:created xsi:type="dcterms:W3CDTF">2006-08-16T00:00:00Z</dcterms:created>
  <dcterms:modified xsi:type="dcterms:W3CDTF">2020-01-08T12:23:35Z</dcterms:modified>
</cp:coreProperties>
</file>