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492" r:id="rId2"/>
    <p:sldId id="516" r:id="rId3"/>
    <p:sldId id="509" r:id="rId4"/>
    <p:sldId id="429" r:id="rId5"/>
    <p:sldId id="515" r:id="rId6"/>
    <p:sldId id="473" r:id="rId7"/>
    <p:sldId id="513" r:id="rId8"/>
    <p:sldId id="514" r:id="rId9"/>
    <p:sldId id="459" r:id="rId10"/>
    <p:sldId id="502" r:id="rId11"/>
    <p:sldId id="472" r:id="rId12"/>
    <p:sldId id="485" r:id="rId13"/>
    <p:sldId id="504" r:id="rId14"/>
    <p:sldId id="505" r:id="rId15"/>
    <p:sldId id="506" r:id="rId16"/>
    <p:sldId id="507" r:id="rId17"/>
    <p:sldId id="508" r:id="rId18"/>
    <p:sldId id="453" r:id="rId19"/>
    <p:sldId id="511" r:id="rId20"/>
    <p:sldId id="425" r:id="rId21"/>
    <p:sldId id="483" r:id="rId22"/>
    <p:sldId id="4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47" autoAdjust="0"/>
    <p:restoredTop sz="87544" autoAdjust="0"/>
  </p:normalViewPr>
  <p:slideViewPr>
    <p:cSldViewPr>
      <p:cViewPr varScale="1">
        <p:scale>
          <a:sx n="63" d="100"/>
          <a:sy n="63" d="100"/>
        </p:scale>
        <p:origin x="-174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তোমাদের জানা মতে সমাজের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শোষক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ণি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শোষণের স্বরূপ 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আলোচনা 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dirty="0">
            <a:solidFill>
              <a:schemeClr val="tx1"/>
            </a:solidFill>
          </a:endParaRPr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-1581" custLinFactNeighborY="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2BFC8169-5554-4E6F-B38C-EC40BF3EA6B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5600" tIns="0" rIns="353219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তোমাদের জানা মতে সমাজের </a:t>
          </a:r>
          <a:r>
            <a:rPr lang="en-US" sz="5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শোষক</a:t>
          </a:r>
          <a:r>
            <a:rPr lang="bn-BD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5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</a:t>
          </a:r>
          <a:r>
            <a:rPr lang="bn-BD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ণি</a:t>
          </a:r>
          <a:r>
            <a:rPr lang="en-US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bn-BD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শোষণের স্বরূপ </a:t>
          </a:r>
          <a:r>
            <a:rPr lang="en-US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আলোচনা </a:t>
          </a:r>
          <a:r>
            <a:rPr lang="en-US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5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5600" kern="1200" dirty="0">
            <a:solidFill>
              <a:schemeClr val="tx1"/>
            </a:solidFill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496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36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75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9084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64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27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20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6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 বিঘে দুই ছিল মোর ভুঁই আর সবই গেছে ঋণে।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……</a:t>
            </a:r>
            <a:br>
              <a:rPr lang="en-US" sz="1200" dirty="0" smtClean="0">
                <a:latin typeface="NikoshBAN" pitchFamily="2" charset="0"/>
                <a:cs typeface="NikoshBAN" pitchFamily="2" charset="0"/>
              </a:rPr>
            </a:b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থেকে চোখে আসে জল পর্যন্ত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89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30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গ্রামের দৃশ্য এবং কৃষক  সম্পর্কে বাক্য গঠনে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সহায়তা করবেন।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00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3048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1507"/>
            <a:ext cx="6705600" cy="3509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ভূধর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24600" y="3276600"/>
            <a:ext cx="23622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তীর্থস্থান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1447800"/>
            <a:ext cx="23622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51816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খেলাগেহ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5227320"/>
            <a:ext cx="2362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খেলাঘর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54" y="1214825"/>
            <a:ext cx="2596896" cy="168514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54" y="3057031"/>
            <a:ext cx="2596896" cy="17373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32" y="4970145"/>
            <a:ext cx="2727198" cy="17335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4861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4953000" y="543242"/>
            <a:ext cx="29718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7696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দু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ভাবার্থ বুঝে ৫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06" y="2514600"/>
            <a:ext cx="3733800" cy="2772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834006" cy="2880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1" y="4038600"/>
            <a:ext cx="8183879" cy="2743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শুধু বিঘে দুই ছিল মোর ভুঁই আর সবই গেছে ঋণে।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জমি লইব কিনে।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ভূমির অন্ত নাই।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 ঠাঁই।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পেলে দুই বিঘে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দিঘে সমান হইবে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টানা-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10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3505200"/>
            <a:ext cx="6705600" cy="312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সজল চক্ষে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করুন রক্ষে গরিবের ভিটেখানি।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কহিলেন শেষে ক্রুর হাসি হেসে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 দেখা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67" y="253551"/>
            <a:ext cx="4682065" cy="3056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202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962400"/>
            <a:ext cx="8001000" cy="2514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করিল ডিক্রি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সকলই বিক্রি মিথ্যা দেনার খতে।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 জগতে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সেই বেশি চায় আছে যার ভূরি ভূরি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রাজার হস্ত করে সমস্ত কাঙালের ধন চুরি।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28600"/>
            <a:ext cx="3039400" cy="3442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390"/>
          <a:stretch/>
        </p:blipFill>
        <p:spPr>
          <a:xfrm>
            <a:off x="741217" y="228598"/>
            <a:ext cx="3523981" cy="3442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iagonal Stripe 6"/>
          <p:cNvSpPr/>
          <p:nvPr/>
        </p:nvSpPr>
        <p:spPr>
          <a:xfrm rot="20726958">
            <a:off x="1297411" y="2138503"/>
            <a:ext cx="1524000" cy="554435"/>
          </a:xfrm>
          <a:prstGeom prst="diagStrip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28600"/>
            <a:ext cx="683798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35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3733800"/>
            <a:ext cx="66294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তাই লিখি দিল বিশ্বনিখিল দু বিঘার পরিবর্তে।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কত হেরিলাম মনোহর ধাম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মনোরম দৃশ্য!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0" y="609600"/>
            <a:ext cx="2762517" cy="2548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33" b="21338"/>
          <a:stretch/>
        </p:blipFill>
        <p:spPr>
          <a:xfrm>
            <a:off x="3352800" y="609600"/>
            <a:ext cx="2769444" cy="2534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39"/>
          <a:stretch/>
        </p:blipFill>
        <p:spPr>
          <a:xfrm>
            <a:off x="381000" y="609600"/>
            <a:ext cx="2790226" cy="2534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86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4191000"/>
            <a:ext cx="7162800" cy="2590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হাটে মাঠে বাটে এই মতো কাটে বছর পনেরো-ষোল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একদিন শেষে ফিরিবারে দেশে বড়োই বাসনা হলো।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নমঃনমঃনমঃ সুন্দরী মম জননী বঙ্গভূমি!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গঙ্গার তীর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জীবন জুড়ালে তুমি।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অবারিত মাঠ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গগনললাট চুমে তব পদধূলি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ছায়াসুনিবিড় শান্তির নীড় ছোটো ছোটো গ্রামগুলি।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1" b="19675"/>
          <a:stretch/>
        </p:blipFill>
        <p:spPr>
          <a:xfrm>
            <a:off x="1219201" y="228600"/>
            <a:ext cx="6553199" cy="3671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478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4663120"/>
            <a:ext cx="6858000" cy="21186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পল্লবঘন আম্রকানন রাখালের খেলাগেহ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স্তব্ধ অতল দিঘি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কালোজল-নিশীথশীতল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বুকভরা মধু বঙ্গের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 লয়ে যায় ঘরে-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মা বলিতে প্রাণ করে আনচান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চোখে আসে জল ভরে।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9381"/>
            <a:ext cx="2998177" cy="245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76" y="1143000"/>
            <a:ext cx="2998177" cy="245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700"/>
          <a:stretch/>
        </p:blipFill>
        <p:spPr>
          <a:xfrm>
            <a:off x="6324600" y="2193280"/>
            <a:ext cx="2667001" cy="246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9989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667000" y="0"/>
            <a:ext cx="3086100" cy="845457"/>
          </a:xfrm>
          <a:prstGeom prst="vertic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029966489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‘দুই বিঘা জমি’ কোন ধরনের কবিতা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5490" y="2116281"/>
            <a:ext cx="2819400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700" y="2116281"/>
            <a:ext cx="2931527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070860"/>
            <a:ext cx="282586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8700" y="3124200"/>
            <a:ext cx="2931527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হিনি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‘ভূধর’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919982" y="5929053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4980997" y="5223328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নিলাজ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18210" y="38100"/>
            <a:ext cx="303959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764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1534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উপেন দুই বিঘা জমি জমিদারকে দিতে চাইল না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সপ্ত পুরুষের ভিটা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ফেরত পেতে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 মাটি সোনার বাড়া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897" y="543443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457200" y="1600200"/>
            <a:ext cx="84582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3048000" y="76200"/>
            <a:ext cx="3581400" cy="16002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893874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নের মতো ধনীদের দ্বারা অত্যাচারিত অসহায়, গরীব মানুষের জন্য সচেতন মানুষের কী কী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তা ১০টি বাক্যে লিখে  আনবে।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4" y="838200"/>
            <a:ext cx="8801886" cy="58642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5860473"/>
            <a:ext cx="487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860473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43" b="10101"/>
          <a:stretch/>
        </p:blipFill>
        <p:spPr>
          <a:xfrm>
            <a:off x="4343400" y="290511"/>
            <a:ext cx="2795587" cy="541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10101"/>
          <a:stretch/>
        </p:blipFill>
        <p:spPr>
          <a:xfrm>
            <a:off x="1600200" y="304800"/>
            <a:ext cx="2781300" cy="5403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84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295071" cy="4350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34461"/>
            <a:ext cx="3382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en-US" sz="6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290191"/>
            <a:ext cx="2598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কবিতাংশের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42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004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98028"/>
            <a:ext cx="2590800" cy="2340372"/>
          </a:xfrm>
          <a:prstGeom prst="wedgeRoundRectCallout">
            <a:avLst>
              <a:gd name="adj1" fmla="val -67665"/>
              <a:gd name="adj2" fmla="val 288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সাহিত্যের ক্ষেত্র: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096000" y="4038600"/>
            <a:ext cx="2971800" cy="2590800"/>
          </a:xfrm>
          <a:prstGeom prst="wedgeRoundRectCallout">
            <a:avLst>
              <a:gd name="adj1" fmla="val -61864"/>
              <a:gd name="adj2" fmla="val -494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পরিচিতি: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5240" y="4741803"/>
            <a:ext cx="2590800" cy="2116197"/>
          </a:xfrm>
          <a:prstGeom prst="wedgeRoundRectCallout">
            <a:avLst>
              <a:gd name="adj1" fmla="val 75137"/>
              <a:gd name="adj2" fmla="val -502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জাতীয় সংগীত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‘সোনার বাংলা’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রচয়িতা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6201" y="685800"/>
            <a:ext cx="2985438" cy="2057400"/>
          </a:xfrm>
          <a:prstGeom prst="wedgeRoundRectCallout">
            <a:avLst>
              <a:gd name="adj1" fmla="val 57556"/>
              <a:gd name="adj2" fmla="val 1899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52800" y="4378206"/>
            <a:ext cx="2362199" cy="727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85839" y="274320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1639" y="5562600"/>
            <a:ext cx="2819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561" y="3093720"/>
            <a:ext cx="3290239" cy="1097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996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৮৬১খ্রিস্টাব্দে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352800"/>
            <a:ext cx="311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কলকাতার জোড়াসাঁকো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361" y="5816025"/>
            <a:ext cx="214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১৯৪১ 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744438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কবিতা, সংগীত, ছোট গল্প, উপন্যাস, 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ক, প্রবন্ধ,ভ্রমণ কাহি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রম্য রচনা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09700"/>
            <a:ext cx="306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১৯১৩  সালে ইংরেজিতে অনূদিত “গীতাঞ্জলি” কাব্যের জন্য নোবেল পুরস্কার পান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6482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কবি, দার্শনিক, গীতিকার, সুরকার, শিক্ষাবিদ, চিত্রশিল্পী, নাট্য-প্রযোজক ও অভিনেতা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267200" y="5059740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3" y="1096029"/>
            <a:ext cx="2516937" cy="2928582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/>
      <p:bldP spid="3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19978003"/>
              </p:ext>
            </p:extLst>
          </p:nvPr>
        </p:nvGraphicFramePr>
        <p:xfrm>
          <a:off x="5486400" y="5178469"/>
          <a:ext cx="2768595" cy="954246"/>
        </p:xfrm>
        <a:graphic>
          <a:graphicData uri="http://schemas.openxmlformats.org/presentationml/2006/ole">
            <p:oleObj spid="_x0000_s3105" name="Packager Shell Object" showAsIcon="1" r:id="rId3" imgW="1027800" imgH="354240" progId="Package">
              <p:embed/>
            </p:oleObj>
          </a:graphicData>
        </a:graphic>
      </p:graphicFrame>
      <p:sp>
        <p:nvSpPr>
          <p:cNvPr id="6" name="Up Arrow Callout 5"/>
          <p:cNvSpPr/>
          <p:nvPr/>
        </p:nvSpPr>
        <p:spPr>
          <a:xfrm>
            <a:off x="2438400" y="5486400"/>
            <a:ext cx="2133600" cy="126492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762000"/>
            <a:ext cx="5638800" cy="4229100"/>
          </a:xfrm>
          <a:prstGeom prst="round2Diag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187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760476"/>
            <a:ext cx="7315200" cy="5998464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479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1148224"/>
            <a:ext cx="2224435" cy="1397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পাণি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83096" y="32385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2616" y="1072024"/>
            <a:ext cx="3165542" cy="13972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অনুনয়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কাঙাল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নিঃস্ব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2362200" cy="175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171"/>
          <a:stretch/>
        </p:blipFill>
        <p:spPr>
          <a:xfrm>
            <a:off x="3075548" y="990600"/>
            <a:ext cx="2258451" cy="175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96" t="30636" r="23705"/>
          <a:stretch/>
        </p:blipFill>
        <p:spPr>
          <a:xfrm>
            <a:off x="2924614" y="4960620"/>
            <a:ext cx="2362199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11966</TotalTime>
  <Words>850</Words>
  <Application>Microsoft Office PowerPoint</Application>
  <PresentationFormat>On-screen Show (4:3)</PresentationFormat>
  <Paragraphs>162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1126</cp:revision>
  <dcterms:created xsi:type="dcterms:W3CDTF">2006-08-16T00:00:00Z</dcterms:created>
  <dcterms:modified xsi:type="dcterms:W3CDTF">2020-01-08T13:10:58Z</dcterms:modified>
</cp:coreProperties>
</file>