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7" r:id="rId3"/>
    <p:sldId id="271" r:id="rId4"/>
    <p:sldId id="269" r:id="rId5"/>
    <p:sldId id="275" r:id="rId6"/>
    <p:sldId id="276" r:id="rId7"/>
    <p:sldId id="270" r:id="rId8"/>
    <p:sldId id="259" r:id="rId9"/>
    <p:sldId id="260" r:id="rId10"/>
    <p:sldId id="261" r:id="rId11"/>
    <p:sldId id="265" r:id="rId12"/>
    <p:sldId id="263" r:id="rId13"/>
    <p:sldId id="272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80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9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রংধনুতে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7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কোন ঋতুর ছবি  দেখা যাচ্ছে? প্রশ্ন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40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95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94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8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9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00" y="600529"/>
            <a:ext cx="6557264" cy="491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16764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53129"/>
            <a:ext cx="472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বর্ষায়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49" y="1447800"/>
            <a:ext cx="2425301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786918"/>
            <a:ext cx="2193446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079" y="2057400"/>
            <a:ext cx="2552700" cy="233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কি কি রঙ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কমলা, সাদা,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19" y="4914900"/>
            <a:ext cx="7843838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302" y="2943905"/>
            <a:ext cx="243875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66" y="1183594"/>
            <a:ext cx="2647950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916" y="1765299"/>
            <a:ext cx="2509129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0" y="371272"/>
            <a:ext cx="579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239" y="1693640"/>
            <a:ext cx="2466975" cy="189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1" r="22573"/>
          <a:stretch/>
        </p:blipFill>
        <p:spPr>
          <a:xfrm>
            <a:off x="1350055" y="1752600"/>
            <a:ext cx="1300729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30"/>
          <a:stretch/>
        </p:blipFill>
        <p:spPr>
          <a:xfrm>
            <a:off x="2650785" y="1745343"/>
            <a:ext cx="1111816" cy="185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440" y="3962400"/>
            <a:ext cx="2430689" cy="1889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641" y="3962400"/>
            <a:ext cx="2466975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0" y="433614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14400" y="2362200"/>
            <a:ext cx="7010400" cy="26670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তাঁর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রচনায় কি ফুটিয়ে তোলার চেষ্টা করেন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5326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799" y="3124200"/>
            <a:ext cx="2895601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বাহার’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973410" y="579975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987925" y="481292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295400" y="2133600"/>
            <a:ext cx="7010400" cy="2667000"/>
          </a:xfrm>
          <a:prstGeom prst="cloud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9284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শরতের আকাশ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একটি অনুচ্ছেদ লিখে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390" y="1905000"/>
            <a:ext cx="6106010" cy="40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971" y="1141200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" y="1141200"/>
            <a:ext cx="36552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629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858" y="4495800"/>
            <a:ext cx="4517571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 হলুদ,লাল, বেগুনি...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057400"/>
            <a:ext cx="5181600" cy="3986953"/>
          </a:xfrm>
          <a:prstGeom prst="rect">
            <a:avLst/>
          </a:prstGeom>
        </p:spPr>
      </p:pic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67818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রঙ</a:t>
            </a:r>
          </a:p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32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8528" y="304800"/>
            <a:ext cx="2743200" cy="62411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50419" y="506213"/>
            <a:ext cx="2590800" cy="3456187"/>
          </a:xfrm>
          <a:prstGeom prst="wedgeRoundRectCallout">
            <a:avLst>
              <a:gd name="adj1" fmla="val -73868"/>
              <a:gd name="adj2" fmla="val 431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২।গুলিবিদ্ধ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৭১,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772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শিল্পী হাশেম খান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1977" y="4493842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8619" y="5801654"/>
            <a:ext cx="2971800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338" y="480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১৯১৪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7938" y="58016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চাঁদপুর জেলায়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" y="1066800"/>
            <a:ext cx="2791692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98489"/>
            <a:ext cx="2639292" cy="1022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সংগঠক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কাঁচার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720" y="2505385"/>
            <a:ext cx="1936280" cy="16042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1068758"/>
            <a:ext cx="1676400" cy="607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477" y="1524000"/>
            <a:ext cx="2809016" cy="146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স্মৃতি জাদুঘর ও ঢাকা নগর জাদুঘরের অন্যতম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2" grpId="0" animBg="1"/>
      <p:bldP spid="13" grpId="0" animBg="1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16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3124200"/>
            <a:ext cx="2590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295400"/>
            <a:ext cx="28194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1385" y="16383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97300" y="1647371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1647371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2" t="35185" r="-12222" b="221"/>
          <a:stretch/>
        </p:blipFill>
        <p:spPr>
          <a:xfrm>
            <a:off x="3352800" y="3235931"/>
            <a:ext cx="2286000" cy="11074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52800" y="4800600"/>
            <a:ext cx="2057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609600"/>
            <a:ext cx="5511095" cy="453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95400" y="5486400"/>
            <a:ext cx="6781800" cy="6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29981"/>
            <a:ext cx="7924800" cy="1118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গ্রীষ্মে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2000"/>
            <a:ext cx="3907206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72" y="3667125"/>
            <a:ext cx="391522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034" y="762000"/>
            <a:ext cx="3949766" cy="265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673200"/>
            <a:ext cx="3907206" cy="26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0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465</Words>
  <Application>Microsoft Office PowerPoint</Application>
  <PresentationFormat>On-screen Show (4:3)</PresentationFormat>
  <Paragraphs>99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Pairul</cp:lastModifiedBy>
  <cp:revision>61</cp:revision>
  <dcterms:created xsi:type="dcterms:W3CDTF">2006-08-16T00:00:00Z</dcterms:created>
  <dcterms:modified xsi:type="dcterms:W3CDTF">2020-01-08T13:10:02Z</dcterms:modified>
</cp:coreProperties>
</file>