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5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799" cy="4876800"/>
          </a:xfrm>
          <a:prstGeom prst="rect">
            <a:avLst/>
          </a:prstGeom>
        </p:spPr>
      </p:pic>
      <p:pic>
        <p:nvPicPr>
          <p:cNvPr id="3" name="Picture 2" descr="special welcom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81600"/>
            <a:ext cx="8686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Pictures\Saved Pictures\bul8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"/>
            <a:ext cx="4572000" cy="21336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286000" y="2514600"/>
            <a:ext cx="43434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Does not mind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Picture 3" descr="bulbul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0"/>
            <a:ext cx="4343400" cy="1752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24200" y="5715000"/>
            <a:ext cx="23622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sick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4419600"/>
            <a:ext cx="6324600" cy="2133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NOW OPEN YOUR BOOK AND READ THE TEXT SILENTLY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fd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Z0AX2W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52400"/>
            <a:ext cx="1847850" cy="20193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14600" y="457200"/>
            <a:ext cx="45720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Answer the following questions-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286000"/>
            <a:ext cx="8686800" cy="434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1.What time does Bulbul wake up?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2.Where do the people of </a:t>
            </a:r>
            <a:r>
              <a:rPr lang="en-US" sz="2800" dirty="0" err="1" smtClean="0">
                <a:solidFill>
                  <a:srgbClr val="7030A0"/>
                </a:solidFill>
              </a:rPr>
              <a:t>sankar</a:t>
            </a:r>
            <a:r>
              <a:rPr lang="en-US" sz="2800" dirty="0" smtClean="0">
                <a:solidFill>
                  <a:srgbClr val="7030A0"/>
                </a:solidFill>
              </a:rPr>
              <a:t> put their rubbish?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3.What happened when Bulbul became sick?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4.Why does Bulbul think that all jobs are important?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5.What will you say to </a:t>
            </a:r>
            <a:r>
              <a:rPr lang="en-US" sz="2800" dirty="0" err="1" smtClean="0">
                <a:solidFill>
                  <a:srgbClr val="7030A0"/>
                </a:solidFill>
              </a:rPr>
              <a:t>Bulbul,if</a:t>
            </a:r>
            <a:r>
              <a:rPr lang="en-US" sz="2800" dirty="0" smtClean="0">
                <a:solidFill>
                  <a:srgbClr val="7030A0"/>
                </a:solidFill>
              </a:rPr>
              <a:t> you meet him?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Oval 2"/>
          <p:cNvSpPr/>
          <p:nvPr/>
        </p:nvSpPr>
        <p:spPr>
          <a:xfrm>
            <a:off x="1752600" y="685800"/>
            <a:ext cx="5257800" cy="1219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LET’S WATCH THE VIDEO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Saved Pictures\homewor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610600" cy="1743075"/>
          </a:xfrm>
          <a:prstGeom prst="rect">
            <a:avLst/>
          </a:prstGeom>
          <a:noFill/>
        </p:spPr>
      </p:pic>
      <p:pic>
        <p:nvPicPr>
          <p:cNvPr id="3" name="Picture 2" descr="hom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33600"/>
            <a:ext cx="5843587" cy="441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72200" y="2209800"/>
            <a:ext cx="2819400" cy="434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Think of a person who helps you live </a:t>
            </a:r>
            <a:r>
              <a:rPr lang="en-US" sz="2800" dirty="0" err="1" smtClean="0">
                <a:solidFill>
                  <a:srgbClr val="002060"/>
                </a:solidFill>
              </a:rPr>
              <a:t>well.write</a:t>
            </a:r>
            <a:r>
              <a:rPr lang="en-US" sz="2800" dirty="0" smtClean="0">
                <a:solidFill>
                  <a:srgbClr val="002060"/>
                </a:solidFill>
              </a:rPr>
              <a:t> a composition on this person.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PYT0Q1K4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686799" cy="6476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1226_125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4343400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76200"/>
            <a:ext cx="3962400" cy="533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Presented by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990600"/>
            <a:ext cx="3810000" cy="548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NAME: SHAMSUDDIN.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SENIOR ASST. TEACHER.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VEDURIA SERAJIA FAJIL MADRASAH.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LALMOHAN,BHOLA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s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48385"/>
            <a:ext cx="4495800" cy="56572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48000" y="76200"/>
            <a:ext cx="38100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LESSON IDENTITY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05400" y="990600"/>
            <a:ext cx="3810000" cy="563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CLASS:SIX.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SUBJECT:ENGLISH FOR TODAY.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LESSON: 5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TIME:45 MINUTES 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2381250" cy="1924050"/>
          </a:xfrm>
          <a:prstGeom prst="rect">
            <a:avLst/>
          </a:prstGeom>
        </p:spPr>
      </p:pic>
      <p:pic>
        <p:nvPicPr>
          <p:cNvPr id="3" name="Picture 2" descr="bulbul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3228975"/>
            <a:ext cx="4495799" cy="2714625"/>
          </a:xfrm>
          <a:prstGeom prst="rect">
            <a:avLst/>
          </a:prstGeom>
        </p:spPr>
      </p:pic>
      <p:pic>
        <p:nvPicPr>
          <p:cNvPr id="1026" name="Picture 2" descr="C:\Users\hp\Pictures\Saved Pictures\bulbul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228600"/>
            <a:ext cx="2857500" cy="1752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096000" y="2133600"/>
            <a:ext cx="25908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NURSE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2514600"/>
            <a:ext cx="1828800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SWEEPER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6096000"/>
            <a:ext cx="3352800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WAITER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1066800"/>
            <a:ext cx="2200275" cy="3328987"/>
          </a:xfrm>
          <a:prstGeom prst="rect">
            <a:avLst/>
          </a:prstGeom>
        </p:spPr>
      </p:pic>
      <p:pic>
        <p:nvPicPr>
          <p:cNvPr id="2050" name="Picture 2" descr="C:\Users\hp\Pictures\Saved Pictures\bulbul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1"/>
            <a:ext cx="2619375" cy="3309938"/>
          </a:xfrm>
          <a:prstGeom prst="rect">
            <a:avLst/>
          </a:prstGeom>
          <a:noFill/>
        </p:spPr>
      </p:pic>
      <p:pic>
        <p:nvPicPr>
          <p:cNvPr id="4" name="Picture 3" descr="bulbul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19200"/>
            <a:ext cx="2857500" cy="3009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0" y="4648200"/>
            <a:ext cx="25908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RICKSHAWPULLAR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05200" y="4648200"/>
            <a:ext cx="22860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POSTMAN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648200"/>
            <a:ext cx="29718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CLEANER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600325" cy="19502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1400" y="457200"/>
            <a:ext cx="53340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TODAY’S LESSON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‘THANKS FOR YOUR WORK’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514600"/>
            <a:ext cx="8305800" cy="419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LEARNING OUTCOME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At the end of the lesson students will be able to-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1.Describe the different occupations.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2.Narrate the importance of different occupations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610599" cy="5257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52800" y="5638800"/>
            <a:ext cx="25908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Rubbish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Saved Pictures\bulbul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57912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81000" y="6019800"/>
            <a:ext cx="85344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Bad smell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5638800"/>
            <a:ext cx="8229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When bulbul became sick the whole area became dirty and unhygienic.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172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17</cp:revision>
  <dcterms:created xsi:type="dcterms:W3CDTF">2006-08-16T00:00:00Z</dcterms:created>
  <dcterms:modified xsi:type="dcterms:W3CDTF">2020-01-07T14:44:03Z</dcterms:modified>
</cp:coreProperties>
</file>