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79" r:id="rId3"/>
    <p:sldId id="271" r:id="rId4"/>
    <p:sldId id="257" r:id="rId5"/>
    <p:sldId id="258" r:id="rId6"/>
    <p:sldId id="259" r:id="rId7"/>
    <p:sldId id="264" r:id="rId8"/>
    <p:sldId id="268" r:id="rId9"/>
    <p:sldId id="270" r:id="rId10"/>
    <p:sldId id="272" r:id="rId11"/>
    <p:sldId id="273" r:id="rId12"/>
    <p:sldId id="274" r:id="rId13"/>
    <p:sldId id="265" r:id="rId14"/>
    <p:sldId id="266" r:id="rId15"/>
    <p:sldId id="267" r:id="rId16"/>
    <p:sldId id="260" r:id="rId17"/>
    <p:sldId id="262" r:id="rId18"/>
    <p:sldId id="261" r:id="rId19"/>
    <p:sldId id="263" r:id="rId20"/>
    <p:sldId id="28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DE85E-26C4-4C8F-8A2B-76F9216C1AAF}" type="doc">
      <dgm:prSet loTypeId="urn:microsoft.com/office/officeart/2005/8/layout/equation1" loCatId="process" qsTypeId="urn:microsoft.com/office/officeart/2005/8/quickstyle/simple1" qsCatId="simple" csTypeId="urn:microsoft.com/office/officeart/2005/8/colors/colorful1#1" csCatId="colorful" phldr="1"/>
      <dgm:spPr/>
    </dgm:pt>
    <dgm:pt modelId="{B40F402A-593D-4C99-BF28-EBF864D9CFFD}">
      <dgm:prSet phldrT="[Text]"/>
      <dgm:spPr/>
      <dgm:t>
        <a:bodyPr/>
        <a:lstStyle/>
        <a:p>
          <a:r>
            <a:rPr lang="en-US" dirty="0"/>
            <a:t>45</a:t>
          </a:r>
        </a:p>
      </dgm:t>
    </dgm:pt>
    <dgm:pt modelId="{B282B0C3-BB5E-418D-AA00-8289D2337DF5}" type="parTrans" cxnId="{2839594B-4545-4395-A17C-A214FAAEE4DF}">
      <dgm:prSet/>
      <dgm:spPr/>
      <dgm:t>
        <a:bodyPr/>
        <a:lstStyle/>
        <a:p>
          <a:endParaRPr lang="en-US"/>
        </a:p>
      </dgm:t>
    </dgm:pt>
    <dgm:pt modelId="{3381D9D2-6989-4725-AC7D-063C359F91E5}" type="sibTrans" cxnId="{2839594B-4545-4395-A17C-A214FAAEE4DF}">
      <dgm:prSet/>
      <dgm:spPr/>
      <dgm:t>
        <a:bodyPr/>
        <a:lstStyle/>
        <a:p>
          <a:endParaRPr lang="en-US"/>
        </a:p>
      </dgm:t>
    </dgm:pt>
    <dgm:pt modelId="{F83139E8-CB0C-4268-BD11-A0E525AEAC12}">
      <dgm:prSet phldrT="[Text]"/>
      <dgm:spPr/>
      <dgm:t>
        <a:bodyPr/>
        <a:lstStyle/>
        <a:p>
          <a:r>
            <a:rPr lang="en-US" dirty="0"/>
            <a:t>80</a:t>
          </a:r>
        </a:p>
      </dgm:t>
    </dgm:pt>
    <dgm:pt modelId="{17F19184-2097-45A1-B6CA-A253427EA679}" type="parTrans" cxnId="{6A6820DB-7C6A-44D0-B15C-DEB6259CADFE}">
      <dgm:prSet/>
      <dgm:spPr/>
      <dgm:t>
        <a:bodyPr/>
        <a:lstStyle/>
        <a:p>
          <a:endParaRPr lang="en-US"/>
        </a:p>
      </dgm:t>
    </dgm:pt>
    <dgm:pt modelId="{92C3C4A7-C179-413E-940A-9B91461ED273}" type="sibTrans" cxnId="{6A6820DB-7C6A-44D0-B15C-DEB6259CADFE}">
      <dgm:prSet/>
      <dgm:spPr/>
      <dgm:t>
        <a:bodyPr/>
        <a:lstStyle/>
        <a:p>
          <a:endParaRPr lang="en-US"/>
        </a:p>
      </dgm:t>
    </dgm:pt>
    <dgm:pt modelId="{9F6AFB51-D1BC-4086-BA6D-A74BCC8A8222}">
      <dgm:prSet phldrT="[Text]"/>
      <dgm:spPr/>
      <dgm:t>
        <a:bodyPr/>
        <a:lstStyle/>
        <a:p>
          <a:r>
            <a:rPr lang="en-US" dirty="0"/>
            <a:t>125</a:t>
          </a:r>
        </a:p>
      </dgm:t>
    </dgm:pt>
    <dgm:pt modelId="{7D668334-1F6A-4FA8-B19F-A73DC26B2922}" type="parTrans" cxnId="{88012CAE-84F9-4F59-9B41-8713DF4828F3}">
      <dgm:prSet/>
      <dgm:spPr/>
      <dgm:t>
        <a:bodyPr/>
        <a:lstStyle/>
        <a:p>
          <a:endParaRPr lang="en-US"/>
        </a:p>
      </dgm:t>
    </dgm:pt>
    <dgm:pt modelId="{61740D65-6F38-4EED-81EF-C94D1E8B227C}" type="sibTrans" cxnId="{88012CAE-84F9-4F59-9B41-8713DF4828F3}">
      <dgm:prSet/>
      <dgm:spPr/>
      <dgm:t>
        <a:bodyPr/>
        <a:lstStyle/>
        <a:p>
          <a:endParaRPr lang="en-US"/>
        </a:p>
      </dgm:t>
    </dgm:pt>
    <dgm:pt modelId="{B2439891-62D4-47F0-A599-5DCC7DD0E77C}" type="pres">
      <dgm:prSet presAssocID="{A15DE85E-26C4-4C8F-8A2B-76F9216C1AAF}" presName="linearFlow" presStyleCnt="0">
        <dgm:presLayoutVars>
          <dgm:dir/>
          <dgm:resizeHandles val="exact"/>
        </dgm:presLayoutVars>
      </dgm:prSet>
      <dgm:spPr/>
    </dgm:pt>
    <dgm:pt modelId="{4B9DC2B0-C624-4262-A58B-0793E3CC84E1}" type="pres">
      <dgm:prSet presAssocID="{B40F402A-593D-4C99-BF28-EBF864D9CFFD}" presName="node" presStyleLbl="node1" presStyleIdx="0" presStyleCnt="3">
        <dgm:presLayoutVars>
          <dgm:bulletEnabled val="1"/>
        </dgm:presLayoutVars>
      </dgm:prSet>
      <dgm:spPr/>
    </dgm:pt>
    <dgm:pt modelId="{4844E48B-6749-4DDF-ABCC-10852EB957D5}" type="pres">
      <dgm:prSet presAssocID="{3381D9D2-6989-4725-AC7D-063C359F91E5}" presName="spacerL" presStyleCnt="0"/>
      <dgm:spPr/>
    </dgm:pt>
    <dgm:pt modelId="{8E20D89B-4C4B-4468-9205-E04E153129BF}" type="pres">
      <dgm:prSet presAssocID="{3381D9D2-6989-4725-AC7D-063C359F91E5}" presName="sibTrans" presStyleLbl="sibTrans2D1" presStyleIdx="0" presStyleCnt="2"/>
      <dgm:spPr/>
    </dgm:pt>
    <dgm:pt modelId="{CE2961C7-C569-4EF1-A269-8E749919CA04}" type="pres">
      <dgm:prSet presAssocID="{3381D9D2-6989-4725-AC7D-063C359F91E5}" presName="spacerR" presStyleCnt="0"/>
      <dgm:spPr/>
    </dgm:pt>
    <dgm:pt modelId="{1977F5F8-C4A7-4E95-8FAC-49F7F83C6C58}" type="pres">
      <dgm:prSet presAssocID="{F83139E8-CB0C-4268-BD11-A0E525AEAC12}" presName="node" presStyleLbl="node1" presStyleIdx="1" presStyleCnt="3">
        <dgm:presLayoutVars>
          <dgm:bulletEnabled val="1"/>
        </dgm:presLayoutVars>
      </dgm:prSet>
      <dgm:spPr/>
    </dgm:pt>
    <dgm:pt modelId="{3098E35F-D9E0-4B08-B55B-C53C7928E816}" type="pres">
      <dgm:prSet presAssocID="{92C3C4A7-C179-413E-940A-9B91461ED273}" presName="spacerL" presStyleCnt="0"/>
      <dgm:spPr/>
    </dgm:pt>
    <dgm:pt modelId="{032438A2-BFB4-45C8-A963-FEE4D83991E1}" type="pres">
      <dgm:prSet presAssocID="{92C3C4A7-C179-413E-940A-9B91461ED273}" presName="sibTrans" presStyleLbl="sibTrans2D1" presStyleIdx="1" presStyleCnt="2"/>
      <dgm:spPr/>
    </dgm:pt>
    <dgm:pt modelId="{F7B5BCA0-AA9F-44B7-85F1-2818E1979C07}" type="pres">
      <dgm:prSet presAssocID="{92C3C4A7-C179-413E-940A-9B91461ED273}" presName="spacerR" presStyleCnt="0"/>
      <dgm:spPr/>
    </dgm:pt>
    <dgm:pt modelId="{0BEE2697-DED5-44BE-982B-BD1FC0E7611E}" type="pres">
      <dgm:prSet presAssocID="{9F6AFB51-D1BC-4086-BA6D-A74BCC8A8222}" presName="node" presStyleLbl="node1" presStyleIdx="2" presStyleCnt="3">
        <dgm:presLayoutVars>
          <dgm:bulletEnabled val="1"/>
        </dgm:presLayoutVars>
      </dgm:prSet>
      <dgm:spPr/>
    </dgm:pt>
  </dgm:ptLst>
  <dgm:cxnLst>
    <dgm:cxn modelId="{2839594B-4545-4395-A17C-A214FAAEE4DF}" srcId="{A15DE85E-26C4-4C8F-8A2B-76F9216C1AAF}" destId="{B40F402A-593D-4C99-BF28-EBF864D9CFFD}" srcOrd="0" destOrd="0" parTransId="{B282B0C3-BB5E-418D-AA00-8289D2337DF5}" sibTransId="{3381D9D2-6989-4725-AC7D-063C359F91E5}"/>
    <dgm:cxn modelId="{1719CE4E-313F-4833-BACD-20EFAF6ABD72}" type="presOf" srcId="{B40F402A-593D-4C99-BF28-EBF864D9CFFD}" destId="{4B9DC2B0-C624-4262-A58B-0793E3CC84E1}" srcOrd="0" destOrd="0" presId="urn:microsoft.com/office/officeart/2005/8/layout/equation1"/>
    <dgm:cxn modelId="{DFC7EE4E-09D5-4CCE-8C2C-F6ABBAC84E62}" type="presOf" srcId="{3381D9D2-6989-4725-AC7D-063C359F91E5}" destId="{8E20D89B-4C4B-4468-9205-E04E153129BF}" srcOrd="0" destOrd="0" presId="urn:microsoft.com/office/officeart/2005/8/layout/equation1"/>
    <dgm:cxn modelId="{88012CAE-84F9-4F59-9B41-8713DF4828F3}" srcId="{A15DE85E-26C4-4C8F-8A2B-76F9216C1AAF}" destId="{9F6AFB51-D1BC-4086-BA6D-A74BCC8A8222}" srcOrd="2" destOrd="0" parTransId="{7D668334-1F6A-4FA8-B19F-A73DC26B2922}" sibTransId="{61740D65-6F38-4EED-81EF-C94D1E8B227C}"/>
    <dgm:cxn modelId="{0CB216CB-1DDF-4F95-8DCC-E3FF810D73C4}" type="presOf" srcId="{A15DE85E-26C4-4C8F-8A2B-76F9216C1AAF}" destId="{B2439891-62D4-47F0-A599-5DCC7DD0E77C}" srcOrd="0" destOrd="0" presId="urn:microsoft.com/office/officeart/2005/8/layout/equation1"/>
    <dgm:cxn modelId="{0587A9CF-3834-4293-8E7E-6BB0C1576A3F}" type="presOf" srcId="{9F6AFB51-D1BC-4086-BA6D-A74BCC8A8222}" destId="{0BEE2697-DED5-44BE-982B-BD1FC0E7611E}" srcOrd="0" destOrd="0" presId="urn:microsoft.com/office/officeart/2005/8/layout/equation1"/>
    <dgm:cxn modelId="{85BCFFDA-F67D-4B1D-80B6-80B9A3F1EA6B}" type="presOf" srcId="{92C3C4A7-C179-413E-940A-9B91461ED273}" destId="{032438A2-BFB4-45C8-A963-FEE4D83991E1}" srcOrd="0" destOrd="0" presId="urn:microsoft.com/office/officeart/2005/8/layout/equation1"/>
    <dgm:cxn modelId="{6A6820DB-7C6A-44D0-B15C-DEB6259CADFE}" srcId="{A15DE85E-26C4-4C8F-8A2B-76F9216C1AAF}" destId="{F83139E8-CB0C-4268-BD11-A0E525AEAC12}" srcOrd="1" destOrd="0" parTransId="{17F19184-2097-45A1-B6CA-A253427EA679}" sibTransId="{92C3C4A7-C179-413E-940A-9B91461ED273}"/>
    <dgm:cxn modelId="{CE1293EE-7693-4FCE-8770-8E6F38BC110F}" type="presOf" srcId="{F83139E8-CB0C-4268-BD11-A0E525AEAC12}" destId="{1977F5F8-C4A7-4E95-8FAC-49F7F83C6C58}" srcOrd="0" destOrd="0" presId="urn:microsoft.com/office/officeart/2005/8/layout/equation1"/>
    <dgm:cxn modelId="{E502D4A7-743D-4903-BD50-A68E9C292980}" type="presParOf" srcId="{B2439891-62D4-47F0-A599-5DCC7DD0E77C}" destId="{4B9DC2B0-C624-4262-A58B-0793E3CC84E1}" srcOrd="0" destOrd="0" presId="urn:microsoft.com/office/officeart/2005/8/layout/equation1"/>
    <dgm:cxn modelId="{12BD58D3-5DF4-4E5E-93A0-15058AE71331}" type="presParOf" srcId="{B2439891-62D4-47F0-A599-5DCC7DD0E77C}" destId="{4844E48B-6749-4DDF-ABCC-10852EB957D5}" srcOrd="1" destOrd="0" presId="urn:microsoft.com/office/officeart/2005/8/layout/equation1"/>
    <dgm:cxn modelId="{A5403FD7-8F80-4898-8073-3B0DF595B532}" type="presParOf" srcId="{B2439891-62D4-47F0-A599-5DCC7DD0E77C}" destId="{8E20D89B-4C4B-4468-9205-E04E153129BF}" srcOrd="2" destOrd="0" presId="urn:microsoft.com/office/officeart/2005/8/layout/equation1"/>
    <dgm:cxn modelId="{08C18E2B-6846-47F0-8E8E-8EFE540E1F7C}" type="presParOf" srcId="{B2439891-62D4-47F0-A599-5DCC7DD0E77C}" destId="{CE2961C7-C569-4EF1-A269-8E749919CA04}" srcOrd="3" destOrd="0" presId="urn:microsoft.com/office/officeart/2005/8/layout/equation1"/>
    <dgm:cxn modelId="{CBE9A477-CCF1-4C3C-ACD3-A750766B8BB2}" type="presParOf" srcId="{B2439891-62D4-47F0-A599-5DCC7DD0E77C}" destId="{1977F5F8-C4A7-4E95-8FAC-49F7F83C6C58}" srcOrd="4" destOrd="0" presId="urn:microsoft.com/office/officeart/2005/8/layout/equation1"/>
    <dgm:cxn modelId="{ED8AC889-6A9F-4AA1-8470-F3D6201F3454}" type="presParOf" srcId="{B2439891-62D4-47F0-A599-5DCC7DD0E77C}" destId="{3098E35F-D9E0-4B08-B55B-C53C7928E816}" srcOrd="5" destOrd="0" presId="urn:microsoft.com/office/officeart/2005/8/layout/equation1"/>
    <dgm:cxn modelId="{8CC7E69D-3AF3-4478-8320-BD5223D6F090}" type="presParOf" srcId="{B2439891-62D4-47F0-A599-5DCC7DD0E77C}" destId="{032438A2-BFB4-45C8-A963-FEE4D83991E1}" srcOrd="6" destOrd="0" presId="urn:microsoft.com/office/officeart/2005/8/layout/equation1"/>
    <dgm:cxn modelId="{7D48F82B-F9BF-461B-A1EB-F64AF40CC3D9}" type="presParOf" srcId="{B2439891-62D4-47F0-A599-5DCC7DD0E77C}" destId="{F7B5BCA0-AA9F-44B7-85F1-2818E1979C07}" srcOrd="7" destOrd="0" presId="urn:microsoft.com/office/officeart/2005/8/layout/equation1"/>
    <dgm:cxn modelId="{91611EE0-363B-4CCF-8733-5285EF746343}" type="presParOf" srcId="{B2439891-62D4-47F0-A599-5DCC7DD0E77C}" destId="{0BEE2697-DED5-44BE-982B-BD1FC0E7611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0F90CF-C571-4193-9191-CD3342EF48E8}" type="doc">
      <dgm:prSet loTypeId="urn:microsoft.com/office/officeart/2005/8/layout/equation2" loCatId="process" qsTypeId="urn:microsoft.com/office/officeart/2005/8/quickstyle/simple1" qsCatId="simple" csTypeId="urn:microsoft.com/office/officeart/2005/8/colors/colorful4" csCatId="colorful" phldr="1"/>
      <dgm:spPr/>
    </dgm:pt>
    <dgm:pt modelId="{3D18F382-5050-4619-B6E2-8E89E7ACD82F}">
      <dgm:prSet phldrT="[Text]"/>
      <dgm:spPr/>
      <dgm:t>
        <a:bodyPr/>
        <a:lstStyle/>
        <a:p>
          <a:r>
            <a:rPr lang="en-US" dirty="0"/>
            <a:t>110111</a:t>
          </a:r>
        </a:p>
      </dgm:t>
    </dgm:pt>
    <dgm:pt modelId="{0F406A44-5380-404C-8233-DB39928FFC77}" type="parTrans" cxnId="{7A4342CB-C783-4A2D-B5AD-2D71571F636F}">
      <dgm:prSet/>
      <dgm:spPr/>
      <dgm:t>
        <a:bodyPr/>
        <a:lstStyle/>
        <a:p>
          <a:endParaRPr lang="en-US"/>
        </a:p>
      </dgm:t>
    </dgm:pt>
    <dgm:pt modelId="{1DF1631B-FD30-49FA-80E9-797E8CA3909C}" type="sibTrans" cxnId="{7A4342CB-C783-4A2D-B5AD-2D71571F636F}">
      <dgm:prSet/>
      <dgm:spPr/>
      <dgm:t>
        <a:bodyPr/>
        <a:lstStyle/>
        <a:p>
          <a:endParaRPr lang="en-US"/>
        </a:p>
      </dgm:t>
    </dgm:pt>
    <dgm:pt modelId="{E76C51C6-EAD6-4F4E-AD39-67142461F0EF}">
      <dgm:prSet phldrT="[Text]"/>
      <dgm:spPr/>
      <dgm:t>
        <a:bodyPr/>
        <a:lstStyle/>
        <a:p>
          <a:r>
            <a:rPr lang="en-US" dirty="0"/>
            <a:t>11101</a:t>
          </a:r>
        </a:p>
      </dgm:t>
    </dgm:pt>
    <dgm:pt modelId="{BF1D30D3-A1B8-4D36-95C2-1826EE6EC8F3}" type="parTrans" cxnId="{263EA561-E200-4B68-821F-4FB3FADED7A2}">
      <dgm:prSet/>
      <dgm:spPr/>
      <dgm:t>
        <a:bodyPr/>
        <a:lstStyle/>
        <a:p>
          <a:endParaRPr lang="en-US"/>
        </a:p>
      </dgm:t>
    </dgm:pt>
    <dgm:pt modelId="{A4575657-FF6A-499B-8342-2817D63A4F8E}" type="sibTrans" cxnId="{263EA561-E200-4B68-821F-4FB3FADED7A2}">
      <dgm:prSet/>
      <dgm:spPr/>
      <dgm:t>
        <a:bodyPr/>
        <a:lstStyle/>
        <a:p>
          <a:endParaRPr lang="en-US"/>
        </a:p>
      </dgm:t>
    </dgm:pt>
    <dgm:pt modelId="{B3F65B0B-96E2-407A-9D74-A932915660A4}">
      <dgm:prSet phldrT="[Text]"/>
      <dgm:spPr/>
      <dgm:t>
        <a:bodyPr/>
        <a:lstStyle/>
        <a:p>
          <a:r>
            <a:rPr lang="en-US" dirty="0"/>
            <a:t>1010100</a:t>
          </a:r>
        </a:p>
      </dgm:t>
    </dgm:pt>
    <dgm:pt modelId="{55575518-46A0-495A-8AA1-22B68B1F3084}" type="parTrans" cxnId="{05640394-20F2-48FF-956C-C8122E298E44}">
      <dgm:prSet/>
      <dgm:spPr/>
      <dgm:t>
        <a:bodyPr/>
        <a:lstStyle/>
        <a:p>
          <a:endParaRPr lang="en-US"/>
        </a:p>
      </dgm:t>
    </dgm:pt>
    <dgm:pt modelId="{6926E35A-A1A5-4681-A9E2-A8670568134D}" type="sibTrans" cxnId="{05640394-20F2-48FF-956C-C8122E298E44}">
      <dgm:prSet/>
      <dgm:spPr/>
      <dgm:t>
        <a:bodyPr/>
        <a:lstStyle/>
        <a:p>
          <a:endParaRPr lang="en-US"/>
        </a:p>
      </dgm:t>
    </dgm:pt>
    <dgm:pt modelId="{72336C8D-B839-4FBA-93C8-0E1B498A8BB7}" type="pres">
      <dgm:prSet presAssocID="{100F90CF-C571-4193-9191-CD3342EF48E8}" presName="Name0" presStyleCnt="0">
        <dgm:presLayoutVars>
          <dgm:dir/>
          <dgm:resizeHandles val="exact"/>
        </dgm:presLayoutVars>
      </dgm:prSet>
      <dgm:spPr/>
    </dgm:pt>
    <dgm:pt modelId="{508A76FD-062C-4787-8ACE-34FB8E7DB1F1}" type="pres">
      <dgm:prSet presAssocID="{100F90CF-C571-4193-9191-CD3342EF48E8}" presName="vNodes" presStyleCnt="0"/>
      <dgm:spPr/>
    </dgm:pt>
    <dgm:pt modelId="{7D93A0CC-E155-4ED2-9C4F-5098A26ED5A5}" type="pres">
      <dgm:prSet presAssocID="{3D18F382-5050-4619-B6E2-8E89E7ACD82F}" presName="node" presStyleLbl="node1" presStyleIdx="0" presStyleCnt="3" custLinFactY="17609" custLinFactNeighborX="-735" custLinFactNeighborY="100000">
        <dgm:presLayoutVars>
          <dgm:bulletEnabled val="1"/>
        </dgm:presLayoutVars>
      </dgm:prSet>
      <dgm:spPr/>
    </dgm:pt>
    <dgm:pt modelId="{F909D6F9-0C21-425B-8A89-36F244CE636F}" type="pres">
      <dgm:prSet presAssocID="{1DF1631B-FD30-49FA-80E9-797E8CA3909C}" presName="spacerT" presStyleCnt="0"/>
      <dgm:spPr/>
    </dgm:pt>
    <dgm:pt modelId="{2F1E95FC-E371-425D-ADC1-8DE9BAEEEB88}" type="pres">
      <dgm:prSet presAssocID="{1DF1631B-FD30-49FA-80E9-797E8CA3909C}" presName="sibTrans" presStyleLbl="sibTrans2D1" presStyleIdx="0" presStyleCnt="2" custLinFactY="11348" custLinFactNeighborX="2535" custLinFactNeighborY="100000"/>
      <dgm:spPr/>
    </dgm:pt>
    <dgm:pt modelId="{AED2ECAD-2E3A-46BC-8309-6D6E538A0DC2}" type="pres">
      <dgm:prSet presAssocID="{1DF1631B-FD30-49FA-80E9-797E8CA3909C}" presName="spacerB" presStyleCnt="0"/>
      <dgm:spPr/>
    </dgm:pt>
    <dgm:pt modelId="{8342628D-D83D-4CB5-9E66-A8E5539672A3}" type="pres">
      <dgm:prSet presAssocID="{E76C51C6-EAD6-4F4E-AD39-67142461F0EF}" presName="node" presStyleLbl="node1" presStyleIdx="1" presStyleCnt="3">
        <dgm:presLayoutVars>
          <dgm:bulletEnabled val="1"/>
        </dgm:presLayoutVars>
      </dgm:prSet>
      <dgm:spPr/>
    </dgm:pt>
    <dgm:pt modelId="{673D2F51-B6E3-476B-A7F4-3155A174C895}" type="pres">
      <dgm:prSet presAssocID="{100F90CF-C571-4193-9191-CD3342EF48E8}" presName="sibTransLast" presStyleLbl="sibTrans2D1" presStyleIdx="1" presStyleCnt="2"/>
      <dgm:spPr/>
    </dgm:pt>
    <dgm:pt modelId="{D260DC82-C677-4216-A971-053F644150DB}" type="pres">
      <dgm:prSet presAssocID="{100F90CF-C571-4193-9191-CD3342EF48E8}" presName="connectorText" presStyleLbl="sibTrans2D1" presStyleIdx="1" presStyleCnt="2"/>
      <dgm:spPr/>
    </dgm:pt>
    <dgm:pt modelId="{CD185FE3-474B-4EA8-B7BA-4D2DFCFCE351}" type="pres">
      <dgm:prSet presAssocID="{100F90CF-C571-4193-9191-CD3342EF48E8}" presName="lastNode" presStyleLbl="node1" presStyleIdx="2" presStyleCnt="3" custScaleX="114067" custLinFactNeighborX="-2450" custLinFactNeighborY="6248">
        <dgm:presLayoutVars>
          <dgm:bulletEnabled val="1"/>
        </dgm:presLayoutVars>
      </dgm:prSet>
      <dgm:spPr/>
    </dgm:pt>
  </dgm:ptLst>
  <dgm:cxnLst>
    <dgm:cxn modelId="{B0853611-9DBB-4C25-AE9B-3BE724497FC0}" type="presOf" srcId="{B3F65B0B-96E2-407A-9D74-A932915660A4}" destId="{CD185FE3-474B-4EA8-B7BA-4D2DFCFCE351}" srcOrd="0" destOrd="0" presId="urn:microsoft.com/office/officeart/2005/8/layout/equation2"/>
    <dgm:cxn modelId="{D1D87A12-690D-4FAD-A306-CE5CB2995465}" type="presOf" srcId="{A4575657-FF6A-499B-8342-2817D63A4F8E}" destId="{D260DC82-C677-4216-A971-053F644150DB}" srcOrd="1" destOrd="0" presId="urn:microsoft.com/office/officeart/2005/8/layout/equation2"/>
    <dgm:cxn modelId="{FDC8B53B-3B8A-4962-A447-C62DCCED9946}" type="presOf" srcId="{3D18F382-5050-4619-B6E2-8E89E7ACD82F}" destId="{7D93A0CC-E155-4ED2-9C4F-5098A26ED5A5}" srcOrd="0" destOrd="0" presId="urn:microsoft.com/office/officeart/2005/8/layout/equation2"/>
    <dgm:cxn modelId="{263EA561-E200-4B68-821F-4FB3FADED7A2}" srcId="{100F90CF-C571-4193-9191-CD3342EF48E8}" destId="{E76C51C6-EAD6-4F4E-AD39-67142461F0EF}" srcOrd="1" destOrd="0" parTransId="{BF1D30D3-A1B8-4D36-95C2-1826EE6EC8F3}" sibTransId="{A4575657-FF6A-499B-8342-2817D63A4F8E}"/>
    <dgm:cxn modelId="{7DD19F4E-8D1A-4F71-BBA2-191E8A3DCF2D}" type="presOf" srcId="{E76C51C6-EAD6-4F4E-AD39-67142461F0EF}" destId="{8342628D-D83D-4CB5-9E66-A8E5539672A3}" srcOrd="0" destOrd="0" presId="urn:microsoft.com/office/officeart/2005/8/layout/equation2"/>
    <dgm:cxn modelId="{C0F69159-4579-4E52-9C7E-786CFA0ECE33}" type="presOf" srcId="{100F90CF-C571-4193-9191-CD3342EF48E8}" destId="{72336C8D-B839-4FBA-93C8-0E1B498A8BB7}" srcOrd="0" destOrd="0" presId="urn:microsoft.com/office/officeart/2005/8/layout/equation2"/>
    <dgm:cxn modelId="{257ECB87-49F4-4BB8-B97F-2870C8B1AB8A}" type="presOf" srcId="{A4575657-FF6A-499B-8342-2817D63A4F8E}" destId="{673D2F51-B6E3-476B-A7F4-3155A174C895}" srcOrd="0" destOrd="0" presId="urn:microsoft.com/office/officeart/2005/8/layout/equation2"/>
    <dgm:cxn modelId="{05640394-20F2-48FF-956C-C8122E298E44}" srcId="{100F90CF-C571-4193-9191-CD3342EF48E8}" destId="{B3F65B0B-96E2-407A-9D74-A932915660A4}" srcOrd="2" destOrd="0" parTransId="{55575518-46A0-495A-8AA1-22B68B1F3084}" sibTransId="{6926E35A-A1A5-4681-A9E2-A8670568134D}"/>
    <dgm:cxn modelId="{5B4818BE-0752-40FC-AE64-6BF19971D438}" type="presOf" srcId="{1DF1631B-FD30-49FA-80E9-797E8CA3909C}" destId="{2F1E95FC-E371-425D-ADC1-8DE9BAEEEB88}" srcOrd="0" destOrd="0" presId="urn:microsoft.com/office/officeart/2005/8/layout/equation2"/>
    <dgm:cxn modelId="{7A4342CB-C783-4A2D-B5AD-2D71571F636F}" srcId="{100F90CF-C571-4193-9191-CD3342EF48E8}" destId="{3D18F382-5050-4619-B6E2-8E89E7ACD82F}" srcOrd="0" destOrd="0" parTransId="{0F406A44-5380-404C-8233-DB39928FFC77}" sibTransId="{1DF1631B-FD30-49FA-80E9-797E8CA3909C}"/>
    <dgm:cxn modelId="{D228019D-BB3D-47B8-A9CE-3B3A8533405E}" type="presParOf" srcId="{72336C8D-B839-4FBA-93C8-0E1B498A8BB7}" destId="{508A76FD-062C-4787-8ACE-34FB8E7DB1F1}" srcOrd="0" destOrd="0" presId="urn:microsoft.com/office/officeart/2005/8/layout/equation2"/>
    <dgm:cxn modelId="{E557F587-BFD9-4D82-9961-4412036E4FFC}" type="presParOf" srcId="{508A76FD-062C-4787-8ACE-34FB8E7DB1F1}" destId="{7D93A0CC-E155-4ED2-9C4F-5098A26ED5A5}" srcOrd="0" destOrd="0" presId="urn:microsoft.com/office/officeart/2005/8/layout/equation2"/>
    <dgm:cxn modelId="{A7BEBE6C-7A1D-41E0-9C23-4D401EBCF08B}" type="presParOf" srcId="{508A76FD-062C-4787-8ACE-34FB8E7DB1F1}" destId="{F909D6F9-0C21-425B-8A89-36F244CE636F}" srcOrd="1" destOrd="0" presId="urn:microsoft.com/office/officeart/2005/8/layout/equation2"/>
    <dgm:cxn modelId="{F0E33D9B-361A-47F7-A2D6-AA87796B0271}" type="presParOf" srcId="{508A76FD-062C-4787-8ACE-34FB8E7DB1F1}" destId="{2F1E95FC-E371-425D-ADC1-8DE9BAEEEB88}" srcOrd="2" destOrd="0" presId="urn:microsoft.com/office/officeart/2005/8/layout/equation2"/>
    <dgm:cxn modelId="{604AB127-946E-405B-BCE3-AD7B195480BA}" type="presParOf" srcId="{508A76FD-062C-4787-8ACE-34FB8E7DB1F1}" destId="{AED2ECAD-2E3A-46BC-8309-6D6E538A0DC2}" srcOrd="3" destOrd="0" presId="urn:microsoft.com/office/officeart/2005/8/layout/equation2"/>
    <dgm:cxn modelId="{AC97E403-C771-4C49-A8B5-F3FC4F66C5D3}" type="presParOf" srcId="{508A76FD-062C-4787-8ACE-34FB8E7DB1F1}" destId="{8342628D-D83D-4CB5-9E66-A8E5539672A3}" srcOrd="4" destOrd="0" presId="urn:microsoft.com/office/officeart/2005/8/layout/equation2"/>
    <dgm:cxn modelId="{AB8E16D6-64D3-42D1-B21C-B403D8F8C37F}" type="presParOf" srcId="{72336C8D-B839-4FBA-93C8-0E1B498A8BB7}" destId="{673D2F51-B6E3-476B-A7F4-3155A174C895}" srcOrd="1" destOrd="0" presId="urn:microsoft.com/office/officeart/2005/8/layout/equation2"/>
    <dgm:cxn modelId="{BC7E1E41-EF64-4F0D-BFE3-702FA2C3C074}" type="presParOf" srcId="{673D2F51-B6E3-476B-A7F4-3155A174C895}" destId="{D260DC82-C677-4216-A971-053F644150DB}" srcOrd="0" destOrd="0" presId="urn:microsoft.com/office/officeart/2005/8/layout/equation2"/>
    <dgm:cxn modelId="{97A29EBE-05F0-4AC1-988E-EFDB822D6555}" type="presParOf" srcId="{72336C8D-B839-4FBA-93C8-0E1B498A8BB7}" destId="{CD185FE3-474B-4EA8-B7BA-4D2DFCFCE35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FE5FBC-6E96-44FC-A590-A23304FF0733}" type="doc">
      <dgm:prSet loTypeId="urn:microsoft.com/office/officeart/2005/8/layout/matrix3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A662139-FE27-4560-817C-B9C1A5BD8AFB}">
      <dgm:prSet phldrT="[Text]"/>
      <dgm:spPr/>
      <dgm:t>
        <a:bodyPr/>
        <a:lstStyle/>
        <a:p>
          <a:r>
            <a:rPr lang="en-US" dirty="0"/>
            <a:t>A5</a:t>
          </a:r>
          <a:r>
            <a:rPr lang="bn-IN" dirty="0"/>
            <a:t>4</a:t>
          </a:r>
          <a:endParaRPr lang="en-US" dirty="0"/>
        </a:p>
      </dgm:t>
    </dgm:pt>
    <dgm:pt modelId="{C77A65C8-94E6-4B83-A067-FC0D66F033BC}" type="parTrans" cxnId="{DEF35BAA-3852-4126-9052-465320D3BF5C}">
      <dgm:prSet/>
      <dgm:spPr/>
      <dgm:t>
        <a:bodyPr/>
        <a:lstStyle/>
        <a:p>
          <a:endParaRPr lang="en-US"/>
        </a:p>
      </dgm:t>
    </dgm:pt>
    <dgm:pt modelId="{6087DFDD-445F-4339-AFE4-6D2245F424E4}" type="sibTrans" cxnId="{DEF35BAA-3852-4126-9052-465320D3BF5C}">
      <dgm:prSet/>
      <dgm:spPr/>
      <dgm:t>
        <a:bodyPr/>
        <a:lstStyle/>
        <a:p>
          <a:endParaRPr lang="en-US"/>
        </a:p>
      </dgm:t>
    </dgm:pt>
    <dgm:pt modelId="{EF42960B-FA02-4654-8DF6-79CC30732DBE}">
      <dgm:prSet phldrT="[Text]"/>
      <dgm:spPr/>
      <dgm:t>
        <a:bodyPr/>
        <a:lstStyle/>
        <a:p>
          <a:r>
            <a:rPr lang="en-US" dirty="0"/>
            <a:t>9FF</a:t>
          </a:r>
        </a:p>
      </dgm:t>
    </dgm:pt>
    <dgm:pt modelId="{F9B6F183-A9A7-4500-BE6E-E8C238E24F35}" type="parTrans" cxnId="{27759BDA-AE1A-4CAF-BE65-035E0EC695A6}">
      <dgm:prSet/>
      <dgm:spPr/>
      <dgm:t>
        <a:bodyPr/>
        <a:lstStyle/>
        <a:p>
          <a:endParaRPr lang="en-US"/>
        </a:p>
      </dgm:t>
    </dgm:pt>
    <dgm:pt modelId="{EF1A2300-97DF-4E22-B0D6-10E2696C530D}" type="sibTrans" cxnId="{27759BDA-AE1A-4CAF-BE65-035E0EC695A6}">
      <dgm:prSet/>
      <dgm:spPr/>
      <dgm:t>
        <a:bodyPr/>
        <a:lstStyle/>
        <a:p>
          <a:endParaRPr lang="en-US"/>
        </a:p>
      </dgm:t>
    </dgm:pt>
    <dgm:pt modelId="{44CFC5BD-8E54-41C9-A627-BC497359F546}">
      <dgm:prSet/>
      <dgm:spPr/>
      <dgm:t>
        <a:bodyPr/>
        <a:lstStyle/>
        <a:p>
          <a:r>
            <a:rPr lang="en-US" dirty="0"/>
            <a:t>5C</a:t>
          </a:r>
        </a:p>
      </dgm:t>
    </dgm:pt>
    <dgm:pt modelId="{EE21DA6C-8FDE-45C2-9B07-CA64BCF40E7C}" type="parTrans" cxnId="{33172852-D845-4907-B8AD-FF7D395024AA}">
      <dgm:prSet/>
      <dgm:spPr/>
      <dgm:t>
        <a:bodyPr/>
        <a:lstStyle/>
        <a:p>
          <a:endParaRPr lang="en-US"/>
        </a:p>
      </dgm:t>
    </dgm:pt>
    <dgm:pt modelId="{0E68263F-A1E9-4B87-A180-9549BEB55D8B}" type="sibTrans" cxnId="{33172852-D845-4907-B8AD-FF7D395024AA}">
      <dgm:prSet/>
      <dgm:spPr/>
      <dgm:t>
        <a:bodyPr/>
        <a:lstStyle/>
        <a:p>
          <a:endParaRPr lang="en-US"/>
        </a:p>
      </dgm:t>
    </dgm:pt>
    <dgm:pt modelId="{900A3ABC-9A28-48CC-BA55-7640BA6EA52D}">
      <dgm:prSet/>
      <dgm:spPr/>
      <dgm:t>
        <a:bodyPr/>
        <a:lstStyle/>
        <a:p>
          <a:r>
            <a:rPr lang="en-US" dirty="0"/>
            <a:t>D</a:t>
          </a:r>
          <a:r>
            <a:rPr lang="bn-IN" dirty="0"/>
            <a:t>100</a:t>
          </a:r>
          <a:endParaRPr lang="en-US" dirty="0"/>
        </a:p>
      </dgm:t>
    </dgm:pt>
    <dgm:pt modelId="{8A9DA85F-DF6F-4CC7-97EE-D9EFCEED86B2}" type="parTrans" cxnId="{68E7989F-4340-4698-BFA7-D68758A1EAEF}">
      <dgm:prSet/>
      <dgm:spPr/>
      <dgm:t>
        <a:bodyPr/>
        <a:lstStyle/>
        <a:p>
          <a:endParaRPr lang="en-US"/>
        </a:p>
      </dgm:t>
    </dgm:pt>
    <dgm:pt modelId="{FD95C726-6883-4402-98A3-4D9B7A9445A2}" type="sibTrans" cxnId="{68E7989F-4340-4698-BFA7-D68758A1EAEF}">
      <dgm:prSet/>
      <dgm:spPr/>
      <dgm:t>
        <a:bodyPr/>
        <a:lstStyle/>
        <a:p>
          <a:endParaRPr lang="en-US"/>
        </a:p>
      </dgm:t>
    </dgm:pt>
    <dgm:pt modelId="{C8252219-7B96-47BD-B4D5-7E24D0B829EC}" type="pres">
      <dgm:prSet presAssocID="{AAFE5FBC-6E96-44FC-A590-A23304FF0733}" presName="matrix" presStyleCnt="0">
        <dgm:presLayoutVars>
          <dgm:chMax val="1"/>
          <dgm:dir/>
          <dgm:resizeHandles val="exact"/>
        </dgm:presLayoutVars>
      </dgm:prSet>
      <dgm:spPr/>
    </dgm:pt>
    <dgm:pt modelId="{FF0B913C-CB36-4932-AB77-FE3D1C0E8B99}" type="pres">
      <dgm:prSet presAssocID="{AAFE5FBC-6E96-44FC-A590-A23304FF0733}" presName="diamond" presStyleLbl="bgShp" presStyleIdx="0" presStyleCnt="1"/>
      <dgm:spPr/>
    </dgm:pt>
    <dgm:pt modelId="{420F8E38-7875-4DD6-B9F5-384E0459EEDF}" type="pres">
      <dgm:prSet presAssocID="{AAFE5FBC-6E96-44FC-A590-A23304FF0733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8B6F5B7-67F4-43EF-9475-A22D084A28D7}" type="pres">
      <dgm:prSet presAssocID="{AAFE5FBC-6E96-44FC-A590-A23304FF0733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0091D0B-52D9-4ECA-A81D-7F684436B91A}" type="pres">
      <dgm:prSet presAssocID="{AAFE5FBC-6E96-44FC-A590-A23304FF0733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32FCEDD-8814-4974-B6A4-939F9509E394}" type="pres">
      <dgm:prSet presAssocID="{AAFE5FBC-6E96-44FC-A590-A23304FF0733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0256018-203A-48D3-8690-43652214B079}" type="presOf" srcId="{EF42960B-FA02-4654-8DF6-79CC30732DBE}" destId="{78B6F5B7-67F4-43EF-9475-A22D084A28D7}" srcOrd="0" destOrd="0" presId="urn:microsoft.com/office/officeart/2005/8/layout/matrix3"/>
    <dgm:cxn modelId="{1E765B3C-8CA6-40DA-9703-10FF2EC39C23}" type="presOf" srcId="{900A3ABC-9A28-48CC-BA55-7640BA6EA52D}" destId="{532FCEDD-8814-4974-B6A4-939F9509E394}" srcOrd="0" destOrd="0" presId="urn:microsoft.com/office/officeart/2005/8/layout/matrix3"/>
    <dgm:cxn modelId="{6298EA43-2071-4274-BD5E-486F6DE0A89F}" type="presOf" srcId="{44CFC5BD-8E54-41C9-A627-BC497359F546}" destId="{50091D0B-52D9-4ECA-A81D-7F684436B91A}" srcOrd="0" destOrd="0" presId="urn:microsoft.com/office/officeart/2005/8/layout/matrix3"/>
    <dgm:cxn modelId="{7F2CBA70-093A-45BC-820C-8045B485E358}" type="presOf" srcId="{1A662139-FE27-4560-817C-B9C1A5BD8AFB}" destId="{420F8E38-7875-4DD6-B9F5-384E0459EEDF}" srcOrd="0" destOrd="0" presId="urn:microsoft.com/office/officeart/2005/8/layout/matrix3"/>
    <dgm:cxn modelId="{33172852-D845-4907-B8AD-FF7D395024AA}" srcId="{AAFE5FBC-6E96-44FC-A590-A23304FF0733}" destId="{44CFC5BD-8E54-41C9-A627-BC497359F546}" srcOrd="2" destOrd="0" parTransId="{EE21DA6C-8FDE-45C2-9B07-CA64BCF40E7C}" sibTransId="{0E68263F-A1E9-4B87-A180-9549BEB55D8B}"/>
    <dgm:cxn modelId="{C2A7AB96-53B2-441D-8176-7AC525B5CADD}" type="presOf" srcId="{AAFE5FBC-6E96-44FC-A590-A23304FF0733}" destId="{C8252219-7B96-47BD-B4D5-7E24D0B829EC}" srcOrd="0" destOrd="0" presId="urn:microsoft.com/office/officeart/2005/8/layout/matrix3"/>
    <dgm:cxn modelId="{68E7989F-4340-4698-BFA7-D68758A1EAEF}" srcId="{AAFE5FBC-6E96-44FC-A590-A23304FF0733}" destId="{900A3ABC-9A28-48CC-BA55-7640BA6EA52D}" srcOrd="3" destOrd="0" parTransId="{8A9DA85F-DF6F-4CC7-97EE-D9EFCEED86B2}" sibTransId="{FD95C726-6883-4402-98A3-4D9B7A9445A2}"/>
    <dgm:cxn modelId="{DEF35BAA-3852-4126-9052-465320D3BF5C}" srcId="{AAFE5FBC-6E96-44FC-A590-A23304FF0733}" destId="{1A662139-FE27-4560-817C-B9C1A5BD8AFB}" srcOrd="0" destOrd="0" parTransId="{C77A65C8-94E6-4B83-A067-FC0D66F033BC}" sibTransId="{6087DFDD-445F-4339-AFE4-6D2245F424E4}"/>
    <dgm:cxn modelId="{27759BDA-AE1A-4CAF-BE65-035E0EC695A6}" srcId="{AAFE5FBC-6E96-44FC-A590-A23304FF0733}" destId="{EF42960B-FA02-4654-8DF6-79CC30732DBE}" srcOrd="1" destOrd="0" parTransId="{F9B6F183-A9A7-4500-BE6E-E8C238E24F35}" sibTransId="{EF1A2300-97DF-4E22-B0D6-10E2696C530D}"/>
    <dgm:cxn modelId="{86CD50E3-9DED-4B1E-9B6A-3AE2699C27AA}" type="presParOf" srcId="{C8252219-7B96-47BD-B4D5-7E24D0B829EC}" destId="{FF0B913C-CB36-4932-AB77-FE3D1C0E8B99}" srcOrd="0" destOrd="0" presId="urn:microsoft.com/office/officeart/2005/8/layout/matrix3"/>
    <dgm:cxn modelId="{F5741B87-3F9F-48D4-B675-914B86E76078}" type="presParOf" srcId="{C8252219-7B96-47BD-B4D5-7E24D0B829EC}" destId="{420F8E38-7875-4DD6-B9F5-384E0459EEDF}" srcOrd="1" destOrd="0" presId="urn:microsoft.com/office/officeart/2005/8/layout/matrix3"/>
    <dgm:cxn modelId="{CD6C0CD5-EE06-47A9-A2C9-9B85D51D82CF}" type="presParOf" srcId="{C8252219-7B96-47BD-B4D5-7E24D0B829EC}" destId="{78B6F5B7-67F4-43EF-9475-A22D084A28D7}" srcOrd="2" destOrd="0" presId="urn:microsoft.com/office/officeart/2005/8/layout/matrix3"/>
    <dgm:cxn modelId="{49A450CE-1789-4030-9FCC-E78D9F4A375D}" type="presParOf" srcId="{C8252219-7B96-47BD-B4D5-7E24D0B829EC}" destId="{50091D0B-52D9-4ECA-A81D-7F684436B91A}" srcOrd="3" destOrd="0" presId="urn:microsoft.com/office/officeart/2005/8/layout/matrix3"/>
    <dgm:cxn modelId="{D2E3D2A2-B4B3-42F1-B891-460C83A52C62}" type="presParOf" srcId="{C8252219-7B96-47BD-B4D5-7E24D0B829EC}" destId="{532FCEDD-8814-4974-B6A4-939F9509E39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DC2B0-C624-4262-A58B-0793E3CC84E1}">
      <dsp:nvSpPr>
        <dsp:cNvPr id="0" name=""/>
        <dsp:cNvSpPr/>
      </dsp:nvSpPr>
      <dsp:spPr>
        <a:xfrm>
          <a:off x="1366" y="1803466"/>
          <a:ext cx="1811734" cy="181173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45</a:t>
          </a:r>
        </a:p>
      </dsp:txBody>
      <dsp:txXfrm>
        <a:off x="266688" y="2068788"/>
        <a:ext cx="1281090" cy="1281090"/>
      </dsp:txXfrm>
    </dsp:sp>
    <dsp:sp modelId="{8E20D89B-4C4B-4468-9205-E04E153129BF}">
      <dsp:nvSpPr>
        <dsp:cNvPr id="0" name=""/>
        <dsp:cNvSpPr/>
      </dsp:nvSpPr>
      <dsp:spPr>
        <a:xfrm>
          <a:off x="1960214" y="2183930"/>
          <a:ext cx="1050805" cy="1050805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099498" y="2585758"/>
        <a:ext cx="772237" cy="247149"/>
      </dsp:txXfrm>
    </dsp:sp>
    <dsp:sp modelId="{1977F5F8-C4A7-4E95-8FAC-49F7F83C6C58}">
      <dsp:nvSpPr>
        <dsp:cNvPr id="0" name=""/>
        <dsp:cNvSpPr/>
      </dsp:nvSpPr>
      <dsp:spPr>
        <a:xfrm>
          <a:off x="3158132" y="1803466"/>
          <a:ext cx="1811734" cy="181173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80</a:t>
          </a:r>
        </a:p>
      </dsp:txBody>
      <dsp:txXfrm>
        <a:off x="3423454" y="2068788"/>
        <a:ext cx="1281090" cy="1281090"/>
      </dsp:txXfrm>
    </dsp:sp>
    <dsp:sp modelId="{032438A2-BFB4-45C8-A963-FEE4D83991E1}">
      <dsp:nvSpPr>
        <dsp:cNvPr id="0" name=""/>
        <dsp:cNvSpPr/>
      </dsp:nvSpPr>
      <dsp:spPr>
        <a:xfrm>
          <a:off x="5116980" y="2183930"/>
          <a:ext cx="1050805" cy="1050805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/>
        </a:p>
      </dsp:txBody>
      <dsp:txXfrm>
        <a:off x="5256264" y="2400396"/>
        <a:ext cx="772237" cy="617873"/>
      </dsp:txXfrm>
    </dsp:sp>
    <dsp:sp modelId="{0BEE2697-DED5-44BE-982B-BD1FC0E7611E}">
      <dsp:nvSpPr>
        <dsp:cNvPr id="0" name=""/>
        <dsp:cNvSpPr/>
      </dsp:nvSpPr>
      <dsp:spPr>
        <a:xfrm>
          <a:off x="6314898" y="1803466"/>
          <a:ext cx="1811734" cy="181173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125</a:t>
          </a:r>
        </a:p>
      </dsp:txBody>
      <dsp:txXfrm>
        <a:off x="6580220" y="2068788"/>
        <a:ext cx="1281090" cy="12810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93A0CC-E155-4ED2-9C4F-5098A26ED5A5}">
      <dsp:nvSpPr>
        <dsp:cNvPr id="0" name=""/>
        <dsp:cNvSpPr/>
      </dsp:nvSpPr>
      <dsp:spPr>
        <a:xfrm>
          <a:off x="217725" y="509970"/>
          <a:ext cx="1974453" cy="19744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110111</a:t>
          </a:r>
        </a:p>
      </dsp:txBody>
      <dsp:txXfrm>
        <a:off x="506877" y="799122"/>
        <a:ext cx="1396149" cy="1396149"/>
      </dsp:txXfrm>
    </dsp:sp>
    <dsp:sp modelId="{2F1E95FC-E371-425D-ADC1-8DE9BAEEEB88}">
      <dsp:nvSpPr>
        <dsp:cNvPr id="0" name=""/>
        <dsp:cNvSpPr/>
      </dsp:nvSpPr>
      <dsp:spPr>
        <a:xfrm>
          <a:off x="675903" y="2427023"/>
          <a:ext cx="1145182" cy="1145182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27697" y="2864941"/>
        <a:ext cx="841594" cy="269346"/>
      </dsp:txXfrm>
    </dsp:sp>
    <dsp:sp modelId="{8342628D-D83D-4CB5-9E66-A8E5539672A3}">
      <dsp:nvSpPr>
        <dsp:cNvPr id="0" name=""/>
        <dsp:cNvSpPr/>
      </dsp:nvSpPr>
      <dsp:spPr>
        <a:xfrm>
          <a:off x="232238" y="3442250"/>
          <a:ext cx="1974453" cy="1974453"/>
        </a:xfrm>
        <a:prstGeom prst="ellipse">
          <a:avLst/>
        </a:prstGeom>
        <a:solidFill>
          <a:schemeClr val="accent4">
            <a:hueOff val="-455917"/>
            <a:satOff val="-2303"/>
            <a:lumOff val="-3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11101</a:t>
          </a:r>
        </a:p>
      </dsp:txBody>
      <dsp:txXfrm>
        <a:off x="521390" y="3731402"/>
        <a:ext cx="1396149" cy="1396149"/>
      </dsp:txXfrm>
    </dsp:sp>
    <dsp:sp modelId="{673D2F51-B6E3-476B-A7F4-3155A174C895}">
      <dsp:nvSpPr>
        <dsp:cNvPr id="0" name=""/>
        <dsp:cNvSpPr/>
      </dsp:nvSpPr>
      <dsp:spPr>
        <a:xfrm rot="21594318">
          <a:off x="2495603" y="2593461"/>
          <a:ext cx="612496" cy="7344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911834"/>
            <a:satOff val="-4605"/>
            <a:lumOff val="-64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2495603" y="2740512"/>
        <a:ext cx="428747" cy="440698"/>
      </dsp:txXfrm>
    </dsp:sp>
    <dsp:sp modelId="{CD185FE3-474B-4EA8-B7BA-4D2DFCFCE351}">
      <dsp:nvSpPr>
        <dsp:cNvPr id="0" name=""/>
        <dsp:cNvSpPr/>
      </dsp:nvSpPr>
      <dsp:spPr>
        <a:xfrm>
          <a:off x="3362338" y="981608"/>
          <a:ext cx="4504398" cy="3948906"/>
        </a:xfrm>
        <a:prstGeom prst="ellipse">
          <a:avLst/>
        </a:prstGeom>
        <a:solidFill>
          <a:schemeClr val="accent4">
            <a:hueOff val="-911834"/>
            <a:satOff val="-460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1010100</a:t>
          </a:r>
        </a:p>
      </dsp:txBody>
      <dsp:txXfrm>
        <a:off x="4021992" y="1559912"/>
        <a:ext cx="3185090" cy="27922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B913C-CB36-4932-AB77-FE3D1C0E8B99}">
      <dsp:nvSpPr>
        <dsp:cNvPr id="0" name=""/>
        <dsp:cNvSpPr/>
      </dsp:nvSpPr>
      <dsp:spPr>
        <a:xfrm>
          <a:off x="2693320" y="0"/>
          <a:ext cx="4654090" cy="4654090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F8E38-7875-4DD6-B9F5-384E0459EEDF}">
      <dsp:nvSpPr>
        <dsp:cNvPr id="0" name=""/>
        <dsp:cNvSpPr/>
      </dsp:nvSpPr>
      <dsp:spPr>
        <a:xfrm>
          <a:off x="3135458" y="442138"/>
          <a:ext cx="1815095" cy="181509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A5</a:t>
          </a:r>
          <a:r>
            <a:rPr lang="bn-IN" sz="4600" kern="1200" dirty="0"/>
            <a:t>4</a:t>
          </a:r>
          <a:endParaRPr lang="en-US" sz="4600" kern="1200" dirty="0"/>
        </a:p>
      </dsp:txBody>
      <dsp:txXfrm>
        <a:off x="3224064" y="530744"/>
        <a:ext cx="1637883" cy="1637883"/>
      </dsp:txXfrm>
    </dsp:sp>
    <dsp:sp modelId="{78B6F5B7-67F4-43EF-9475-A22D084A28D7}">
      <dsp:nvSpPr>
        <dsp:cNvPr id="0" name=""/>
        <dsp:cNvSpPr/>
      </dsp:nvSpPr>
      <dsp:spPr>
        <a:xfrm>
          <a:off x="5090176" y="442138"/>
          <a:ext cx="1815095" cy="1815095"/>
        </a:xfrm>
        <a:prstGeom prst="roundRect">
          <a:avLst/>
        </a:prstGeom>
        <a:solidFill>
          <a:schemeClr val="accent4">
            <a:hueOff val="-303945"/>
            <a:satOff val="-1535"/>
            <a:lumOff val="-215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9FF</a:t>
          </a:r>
        </a:p>
      </dsp:txBody>
      <dsp:txXfrm>
        <a:off x="5178782" y="530744"/>
        <a:ext cx="1637883" cy="1637883"/>
      </dsp:txXfrm>
    </dsp:sp>
    <dsp:sp modelId="{50091D0B-52D9-4ECA-A81D-7F684436B91A}">
      <dsp:nvSpPr>
        <dsp:cNvPr id="0" name=""/>
        <dsp:cNvSpPr/>
      </dsp:nvSpPr>
      <dsp:spPr>
        <a:xfrm>
          <a:off x="3135458" y="2396856"/>
          <a:ext cx="1815095" cy="1815095"/>
        </a:xfrm>
        <a:prstGeom prst="roundRect">
          <a:avLst/>
        </a:prstGeom>
        <a:solidFill>
          <a:schemeClr val="accent4">
            <a:hueOff val="-607889"/>
            <a:satOff val="-3070"/>
            <a:lumOff val="-431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5C</a:t>
          </a:r>
        </a:p>
      </dsp:txBody>
      <dsp:txXfrm>
        <a:off x="3224064" y="2485462"/>
        <a:ext cx="1637883" cy="1637883"/>
      </dsp:txXfrm>
    </dsp:sp>
    <dsp:sp modelId="{532FCEDD-8814-4974-B6A4-939F9509E394}">
      <dsp:nvSpPr>
        <dsp:cNvPr id="0" name=""/>
        <dsp:cNvSpPr/>
      </dsp:nvSpPr>
      <dsp:spPr>
        <a:xfrm>
          <a:off x="5090176" y="2396856"/>
          <a:ext cx="1815095" cy="1815095"/>
        </a:xfrm>
        <a:prstGeom prst="roundRect">
          <a:avLst/>
        </a:prstGeom>
        <a:solidFill>
          <a:schemeClr val="accent4">
            <a:hueOff val="-911834"/>
            <a:satOff val="-460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D</a:t>
          </a:r>
          <a:r>
            <a:rPr lang="bn-IN" sz="4600" kern="1200" dirty="0"/>
            <a:t>100</a:t>
          </a:r>
          <a:endParaRPr lang="en-US" sz="4600" kern="1200" dirty="0"/>
        </a:p>
      </dsp:txBody>
      <dsp:txXfrm>
        <a:off x="5178782" y="2485462"/>
        <a:ext cx="1637883" cy="1637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6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8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49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92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8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5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3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14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0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49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831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33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5580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34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95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9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BF9FF-37FC-49DB-B977-8C70401DBB3B}" type="datetimeFigureOut">
              <a:rPr lang="en-US" smtClean="0"/>
              <a:pPr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140E483-DD13-4889-A66F-3355431867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0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4645" y="1007165"/>
            <a:ext cx="7818782" cy="2531165"/>
          </a:xfrm>
        </p:spPr>
        <p:txBody>
          <a:bodyPr>
            <a:noAutofit/>
          </a:bodyPr>
          <a:lstStyle/>
          <a:p>
            <a:r>
              <a:rPr lang="bn-BD" sz="23900" dirty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V="1">
            <a:off x="2895600" y="2819400"/>
            <a:ext cx="64008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67000"/>
            <a:ext cx="9144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3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870" y="1885950"/>
            <a:ext cx="7119730" cy="3238500"/>
          </a:xfrm>
        </p:spPr>
        <p:txBody>
          <a:bodyPr>
            <a:normAutofit fontScale="90000"/>
          </a:bodyPr>
          <a:lstStyle/>
          <a:p>
            <a:pPr algn="l"/>
            <a:r>
              <a:rPr lang="bn-BD" dirty="0">
                <a:latin typeface="Shonar Bangla" pitchFamily="34" charset="0"/>
                <a:cs typeface="Shonar Bangla" pitchFamily="34" charset="0"/>
              </a:rPr>
              <a:t>শিক্ষক পরিচিতি</a:t>
            </a:r>
            <a:br>
              <a:rPr lang="bn-BD" dirty="0">
                <a:latin typeface="Shonar Bangla" pitchFamily="34" charset="0"/>
                <a:cs typeface="Shonar Bangla" pitchFamily="34" charset="0"/>
              </a:rPr>
            </a:br>
            <a:r>
              <a:rPr lang="bn-BD" sz="5300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মোহাম্মদ বেলাল উদ্দিন</a:t>
            </a:r>
            <a:br>
              <a:rPr lang="bn-BD" dirty="0">
                <a:latin typeface="Shonar Bangla" pitchFamily="34" charset="0"/>
                <a:cs typeface="Shonar Bangla" pitchFamily="34" charset="0"/>
              </a:rPr>
            </a:br>
            <a:r>
              <a:rPr lang="bn-BD" sz="4000" dirty="0">
                <a:latin typeface="Shonar Bangla" pitchFamily="34" charset="0"/>
                <a:cs typeface="Shonar Bangla" pitchFamily="34" charset="0"/>
              </a:rPr>
              <a:t>প্রভাষক (বাংলা)</a:t>
            </a:r>
            <a:br>
              <a:rPr lang="bn-BD" sz="4000" dirty="0">
                <a:latin typeface="Shonar Bangla" pitchFamily="34" charset="0"/>
                <a:cs typeface="Shonar Bangla" pitchFamily="34" charset="0"/>
              </a:rPr>
            </a:br>
            <a:r>
              <a:rPr lang="bn-BD" sz="4000" dirty="0">
                <a:latin typeface="Shonar Bangla" pitchFamily="34" charset="0"/>
                <a:cs typeface="Shonar Bangla" pitchFamily="34" charset="0"/>
              </a:rPr>
              <a:t>পাঠান নগর আমিনিয়া ফাযিল মাদ্রাসা</a:t>
            </a:r>
            <a:br>
              <a:rPr lang="bn-IN" sz="4000" dirty="0">
                <a:latin typeface="Shonar Bangla" pitchFamily="34" charset="0"/>
                <a:cs typeface="Shonar Bangla" pitchFamily="34" charset="0"/>
              </a:rPr>
            </a:br>
            <a:r>
              <a:rPr lang="bn-IN" sz="4000" dirty="0">
                <a:latin typeface="Shonar Bangla" pitchFamily="34" charset="0"/>
                <a:cs typeface="Shonar Bangla" pitchFamily="34" charset="0"/>
              </a:rPr>
              <a:t>ফেনী ।</a:t>
            </a:r>
            <a:br>
              <a:rPr lang="bn-IN" sz="4000" dirty="0">
                <a:latin typeface="Shonar Bangla" pitchFamily="34" charset="0"/>
                <a:cs typeface="Shonar Bangla" pitchFamily="34" charset="0"/>
              </a:rPr>
            </a:br>
            <a:br>
              <a:rPr lang="bn-BD" sz="4000" dirty="0">
                <a:latin typeface="Shonar Bangla" pitchFamily="34" charset="0"/>
                <a:cs typeface="Shonar Bangla" pitchFamily="34" charset="0"/>
              </a:rPr>
            </a:br>
            <a:endParaRPr lang="en-US" sz="4000" dirty="0"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209" y="1258957"/>
            <a:ext cx="365263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9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98713" y="1326861"/>
            <a:ext cx="9117496" cy="4351338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  <a:buNone/>
            </a:pPr>
            <a:r>
              <a:rPr lang="en-US" sz="6000" dirty="0" err="1">
                <a:solidFill>
                  <a:srgbClr val="00B0F0"/>
                </a:solidFill>
              </a:rPr>
              <a:t>পাঠ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  <a:r>
              <a:rPr lang="en-US" sz="6000" dirty="0" err="1">
                <a:solidFill>
                  <a:srgbClr val="00B0F0"/>
                </a:solidFill>
              </a:rPr>
              <a:t>পরিচতিঃ</a:t>
            </a:r>
            <a:endParaRPr lang="en-US" sz="6000" dirty="0">
              <a:solidFill>
                <a:srgbClr val="00B0F0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sz="6000" dirty="0" err="1">
                <a:solidFill>
                  <a:srgbClr val="00B0F0"/>
                </a:solidFill>
              </a:rPr>
              <a:t>শ্রেণিঃ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  <a:r>
              <a:rPr lang="en-US" sz="6000" dirty="0" err="1">
                <a:solidFill>
                  <a:srgbClr val="00B0F0"/>
                </a:solidFill>
              </a:rPr>
              <a:t>একাদশ</a:t>
            </a:r>
            <a:r>
              <a:rPr lang="en-US" sz="6000" dirty="0">
                <a:solidFill>
                  <a:srgbClr val="00B0F0"/>
                </a:solidFill>
              </a:rPr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US" sz="4400" dirty="0" err="1">
                <a:solidFill>
                  <a:srgbClr val="FF0000"/>
                </a:solidFill>
              </a:rPr>
              <a:t>বিষয়ঃ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তথ্য</a:t>
            </a:r>
            <a:r>
              <a:rPr lang="en-US" sz="4400" dirty="0">
                <a:solidFill>
                  <a:srgbClr val="FF0000"/>
                </a:solidFill>
              </a:rPr>
              <a:t> ও </a:t>
            </a:r>
            <a:r>
              <a:rPr lang="en-US" sz="4400" dirty="0" err="1">
                <a:solidFill>
                  <a:srgbClr val="FF0000"/>
                </a:solidFill>
              </a:rPr>
              <a:t>যোগাযোগ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প্রযুক্তি</a:t>
            </a:r>
            <a:endParaRPr lang="en-US" sz="4400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en-US" sz="4400" dirty="0" err="1">
                <a:solidFill>
                  <a:srgbClr val="7030A0"/>
                </a:solidFill>
              </a:rPr>
              <a:t>অধ্যায়ঃ</a:t>
            </a:r>
            <a:r>
              <a:rPr lang="en-US" sz="4400" dirty="0">
                <a:solidFill>
                  <a:srgbClr val="7030A0"/>
                </a:solidFill>
              </a:rPr>
              <a:t> </a:t>
            </a:r>
            <a:r>
              <a:rPr lang="en-US" sz="4400" dirty="0" err="1">
                <a:solidFill>
                  <a:srgbClr val="7030A0"/>
                </a:solidFill>
              </a:rPr>
              <a:t>তৃতীয়</a:t>
            </a:r>
            <a:endParaRPr lang="en-US" sz="4400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D43864-4EE5-46AA-9676-375561BDD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113" y="1326862"/>
            <a:ext cx="5155096" cy="4351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412684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1200" y="333829"/>
            <a:ext cx="619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</a:rPr>
              <a:t>স্লাইডে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কি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দেখতে</a:t>
            </a:r>
            <a:r>
              <a:rPr lang="en-US" sz="6000" dirty="0">
                <a:solidFill>
                  <a:srgbClr val="FF0000"/>
                </a:solidFill>
              </a:rPr>
              <a:t> </a:t>
            </a:r>
            <a:r>
              <a:rPr lang="en-US" sz="6000" dirty="0" err="1">
                <a:solidFill>
                  <a:srgbClr val="FF0000"/>
                </a:solidFill>
              </a:rPr>
              <a:t>পাচ্ছ</a:t>
            </a:r>
            <a:r>
              <a:rPr lang="en-US" sz="40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35831" y="4819374"/>
            <a:ext cx="6429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/>
              <a:t>দশমিক</a:t>
            </a:r>
            <a:r>
              <a:rPr lang="en-US" sz="5400" dirty="0"/>
              <a:t> </a:t>
            </a:r>
            <a:r>
              <a:rPr lang="en-US" sz="5400" dirty="0" err="1"/>
              <a:t>সংখ্যা</a:t>
            </a:r>
            <a:r>
              <a:rPr lang="en-US" sz="5400" dirty="0"/>
              <a:t> ও </a:t>
            </a:r>
            <a:r>
              <a:rPr lang="en-US" sz="5400" dirty="0" err="1"/>
              <a:t>তার</a:t>
            </a:r>
            <a:r>
              <a:rPr lang="en-US" sz="5400" dirty="0"/>
              <a:t> </a:t>
            </a:r>
            <a:r>
              <a:rPr lang="en-US" sz="5400" dirty="0" err="1"/>
              <a:t>যোগফল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5367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9DC2B0-C624-4262-A58B-0793E3CC8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4B9DC2B0-C624-4262-A58B-0793E3CC8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4B9DC2B0-C624-4262-A58B-0793E3CC8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4B9DC2B0-C624-4262-A58B-0793E3CC8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4B9DC2B0-C624-4262-A58B-0793E3CC84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20D89B-4C4B-4468-9205-E04E15312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8E20D89B-4C4B-4468-9205-E04E15312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8E20D89B-4C4B-4468-9205-E04E15312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8E20D89B-4C4B-4468-9205-E04E153129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8E20D89B-4C4B-4468-9205-E04E153129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77F5F8-C4A7-4E95-8FAC-49F7F83C6C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977F5F8-C4A7-4E95-8FAC-49F7F83C6C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1977F5F8-C4A7-4E95-8FAC-49F7F83C6C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1977F5F8-C4A7-4E95-8FAC-49F7F83C6C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1977F5F8-C4A7-4E95-8FAC-49F7F83C6C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438A2-BFB4-45C8-A963-FEE4D8399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032438A2-BFB4-45C8-A963-FEE4D8399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032438A2-BFB4-45C8-A963-FEE4D8399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032438A2-BFB4-45C8-A963-FEE4D8399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032438A2-BFB4-45C8-A963-FEE4D83991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EE2697-DED5-44BE-982B-BD1FC0E76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0BEE2697-DED5-44BE-982B-BD1FC0E76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0BEE2697-DED5-44BE-982B-BD1FC0E76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0BEE2697-DED5-44BE-982B-BD1FC0E761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0BEE2697-DED5-44BE-982B-BD1FC0E761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1128070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92626" y="188686"/>
            <a:ext cx="7301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স্লাইডে</a:t>
            </a:r>
            <a:r>
              <a:rPr lang="en-US" sz="5400" dirty="0"/>
              <a:t> </a:t>
            </a:r>
            <a:r>
              <a:rPr lang="en-US" sz="5400" dirty="0" err="1"/>
              <a:t>কি</a:t>
            </a:r>
            <a:r>
              <a:rPr lang="en-US" sz="5400" dirty="0"/>
              <a:t> </a:t>
            </a:r>
            <a:r>
              <a:rPr lang="en-US" sz="5400" dirty="0" err="1"/>
              <a:t>দেখতে</a:t>
            </a:r>
            <a:r>
              <a:rPr lang="en-US" sz="5400" dirty="0"/>
              <a:t> </a:t>
            </a:r>
            <a:r>
              <a:rPr lang="en-US" sz="5400" dirty="0" err="1"/>
              <a:t>পাচ্ছ</a:t>
            </a:r>
            <a:r>
              <a:rPr lang="en-US" sz="5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58818" y="5921829"/>
            <a:ext cx="7426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B0F0"/>
                </a:solidFill>
              </a:rPr>
              <a:t>বাইনারি</a:t>
            </a:r>
            <a:r>
              <a:rPr lang="en-US" sz="4400" dirty="0">
                <a:solidFill>
                  <a:srgbClr val="00B0F0"/>
                </a:solidFill>
              </a:rPr>
              <a:t> </a:t>
            </a:r>
            <a:r>
              <a:rPr lang="en-US" sz="4400" dirty="0" err="1">
                <a:solidFill>
                  <a:srgbClr val="00B0F0"/>
                </a:solidFill>
              </a:rPr>
              <a:t>সংখ্যা</a:t>
            </a:r>
            <a:r>
              <a:rPr lang="en-US" sz="4400" dirty="0">
                <a:solidFill>
                  <a:srgbClr val="00B0F0"/>
                </a:solidFill>
              </a:rPr>
              <a:t> ও </a:t>
            </a:r>
            <a:r>
              <a:rPr lang="en-US" sz="4400" dirty="0" err="1">
                <a:solidFill>
                  <a:srgbClr val="00B0F0"/>
                </a:solidFill>
              </a:rPr>
              <a:t>তার</a:t>
            </a:r>
            <a:r>
              <a:rPr lang="en-US" sz="4400" dirty="0">
                <a:solidFill>
                  <a:srgbClr val="00B0F0"/>
                </a:solidFill>
              </a:rPr>
              <a:t> </a:t>
            </a:r>
            <a:r>
              <a:rPr lang="en-US" sz="4400" dirty="0" err="1">
                <a:solidFill>
                  <a:srgbClr val="00B0F0"/>
                </a:solidFill>
              </a:rPr>
              <a:t>যোগফল</a:t>
            </a:r>
            <a:endParaRPr lang="en-US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93A0CC-E155-4ED2-9C4F-5098A26ED5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D93A0CC-E155-4ED2-9C4F-5098A26ED5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1E95FC-E371-425D-ADC1-8DE9BAEEE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2F1E95FC-E371-425D-ADC1-8DE9BAEEE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42628D-D83D-4CB5-9E66-A8E553967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8342628D-D83D-4CB5-9E66-A8E5539672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3D2F51-B6E3-476B-A7F4-3155A174C8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673D2F51-B6E3-476B-A7F4-3155A174C8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185FE3-474B-4EA8-B7BA-4D2DFCFCE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CD185FE3-474B-4EA8-B7BA-4D2DFCFCE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61100966"/>
              </p:ext>
            </p:extLst>
          </p:nvPr>
        </p:nvGraphicFramePr>
        <p:xfrm>
          <a:off x="119270" y="1484243"/>
          <a:ext cx="10040730" cy="4654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64522" y="6211669"/>
            <a:ext cx="538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</a:rPr>
              <a:t>হেক্সাডেসিমাল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সংখ্যা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7FE552-7834-42C6-9AA2-4C8B2867C580}"/>
              </a:ext>
            </a:extLst>
          </p:cNvPr>
          <p:cNvSpPr txBox="1"/>
          <p:nvPr/>
        </p:nvSpPr>
        <p:spPr>
          <a:xfrm>
            <a:off x="2491409" y="961023"/>
            <a:ext cx="637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00B0F0"/>
                </a:solidFill>
              </a:rPr>
              <a:t>নিচের সংখ্যাগুলো কোন ধরনের সংখ্যা ?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14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0B913C-CB36-4932-AB77-FE3D1C0E8B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FF0B913C-CB36-4932-AB77-FE3D1C0E8B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FF0B913C-CB36-4932-AB77-FE3D1C0E8B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20F8E38-7875-4DD6-B9F5-384E0459E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420F8E38-7875-4DD6-B9F5-384E0459E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420F8E38-7875-4DD6-B9F5-384E0459E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B6F5B7-67F4-43EF-9475-A22D084A2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78B6F5B7-67F4-43EF-9475-A22D084A2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78B6F5B7-67F4-43EF-9475-A22D084A2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091D0B-52D9-4ECA-A81D-7F684436B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0091D0B-52D9-4ECA-A81D-7F684436B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50091D0B-52D9-4ECA-A81D-7F684436B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2FCEDD-8814-4974-B6A4-939F9509E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532FCEDD-8814-4974-B6A4-939F9509E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532FCEDD-8814-4974-B6A4-939F9509E3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021" y="561703"/>
            <a:ext cx="5256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/>
              <a:t>আজকের</a:t>
            </a:r>
            <a:r>
              <a:rPr lang="en-US" sz="8000" dirty="0"/>
              <a:t> </a:t>
            </a:r>
            <a:r>
              <a:rPr lang="en-US" sz="8000" dirty="0" err="1"/>
              <a:t>পাঠ</a:t>
            </a:r>
            <a:r>
              <a:rPr lang="en-US" sz="8000" dirty="0"/>
              <a:t>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380" y="2496457"/>
            <a:ext cx="11089678" cy="2369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60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সংখ্যা</a:t>
            </a:r>
            <a:r>
              <a:rPr lang="en-US" sz="6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60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পদ্ধতি</a:t>
            </a:r>
            <a:r>
              <a:rPr lang="en-US" sz="6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ও </a:t>
            </a:r>
            <a:r>
              <a:rPr lang="en-US" sz="60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ডিজিটাল</a:t>
            </a:r>
            <a:r>
              <a:rPr lang="en-US" sz="6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6000" b="1" dirty="0" err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ডিভাইস</a:t>
            </a:r>
            <a:endParaRPr lang="en-US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এই</a:t>
            </a:r>
            <a:r>
              <a:rPr lang="en-US" sz="5400" dirty="0"/>
              <a:t> </a:t>
            </a:r>
            <a:r>
              <a:rPr lang="en-US" sz="5400" dirty="0" err="1"/>
              <a:t>পাঠ</a:t>
            </a:r>
            <a:r>
              <a:rPr lang="en-US" sz="5400" dirty="0"/>
              <a:t> </a:t>
            </a:r>
            <a:r>
              <a:rPr lang="en-US" sz="5400" dirty="0" err="1"/>
              <a:t>শেষে</a:t>
            </a:r>
            <a:r>
              <a:rPr lang="en-US" sz="5400" dirty="0"/>
              <a:t> </a:t>
            </a:r>
            <a:r>
              <a:rPr lang="en-US" sz="5400" dirty="0" err="1"/>
              <a:t>শিক্ষার্থীরা</a:t>
            </a:r>
            <a:r>
              <a:rPr lang="en-US" sz="5400" dirty="0"/>
              <a:t> 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05" y="2160589"/>
            <a:ext cx="9833811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4000" dirty="0"/>
              <a:t> </a:t>
            </a:r>
            <a:r>
              <a:rPr lang="en-US" sz="4000" dirty="0" err="1"/>
              <a:t>সংখ্যা</a:t>
            </a:r>
            <a:r>
              <a:rPr lang="en-US" sz="4000" dirty="0"/>
              <a:t> </a:t>
            </a:r>
            <a:r>
              <a:rPr lang="en-US" sz="4000" dirty="0" err="1"/>
              <a:t>পদ্ধতি</a:t>
            </a:r>
            <a:r>
              <a:rPr lang="en-US" sz="4000" dirty="0"/>
              <a:t> </a:t>
            </a:r>
            <a:r>
              <a:rPr lang="en-US" sz="4000" dirty="0" err="1"/>
              <a:t>কি</a:t>
            </a:r>
            <a:r>
              <a:rPr lang="en-US" sz="4000" dirty="0"/>
              <a:t> </a:t>
            </a:r>
            <a:r>
              <a:rPr lang="en-US" sz="4000" dirty="0" err="1"/>
              <a:t>তা</a:t>
            </a:r>
            <a:r>
              <a:rPr lang="en-US" sz="4000" dirty="0"/>
              <a:t> </a:t>
            </a:r>
            <a:r>
              <a:rPr lang="en-US" sz="4000" dirty="0" err="1"/>
              <a:t>বলতে</a:t>
            </a:r>
            <a:r>
              <a:rPr lang="en-US" sz="4000" dirty="0"/>
              <a:t> </a:t>
            </a:r>
            <a:r>
              <a:rPr lang="en-US" sz="4000" dirty="0" err="1"/>
              <a:t>পারবে</a:t>
            </a:r>
            <a:r>
              <a:rPr lang="en-US" sz="4000" dirty="0"/>
              <a:t>।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4000" dirty="0"/>
              <a:t> </a:t>
            </a:r>
            <a:r>
              <a:rPr lang="en-US" sz="4000" dirty="0" err="1"/>
              <a:t>দশমিক</a:t>
            </a:r>
            <a:r>
              <a:rPr lang="en-US" sz="4000" dirty="0"/>
              <a:t> </a:t>
            </a:r>
            <a:r>
              <a:rPr lang="en-US" sz="4000" dirty="0" err="1"/>
              <a:t>সংখ্যা</a:t>
            </a:r>
            <a:r>
              <a:rPr lang="en-US" sz="4000" dirty="0"/>
              <a:t> </a:t>
            </a:r>
            <a:r>
              <a:rPr lang="en-US" sz="4000" dirty="0" err="1"/>
              <a:t>পদ্ধতির</a:t>
            </a:r>
            <a:r>
              <a:rPr lang="en-US" sz="4000" dirty="0"/>
              <a:t> </a:t>
            </a:r>
            <a:r>
              <a:rPr lang="en-US" sz="4000" dirty="0" err="1"/>
              <a:t>প্রকারভেদ</a:t>
            </a:r>
            <a:r>
              <a:rPr lang="en-US" sz="4000" dirty="0"/>
              <a:t> </a:t>
            </a:r>
            <a:r>
              <a:rPr lang="en-US" sz="4000" dirty="0" err="1"/>
              <a:t>বলতে</a:t>
            </a:r>
            <a:r>
              <a:rPr lang="en-US" sz="4000" dirty="0"/>
              <a:t> </a:t>
            </a:r>
            <a:r>
              <a:rPr lang="en-US" sz="4000" dirty="0" err="1"/>
              <a:t>পারবে</a:t>
            </a:r>
            <a:r>
              <a:rPr lang="en-US" sz="4000" dirty="0"/>
              <a:t>।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4000" dirty="0"/>
              <a:t> </a:t>
            </a:r>
            <a:r>
              <a:rPr lang="en-US" sz="4000" dirty="0" err="1"/>
              <a:t>দশমিক</a:t>
            </a:r>
            <a:r>
              <a:rPr lang="en-US" sz="4000" dirty="0"/>
              <a:t> </a:t>
            </a:r>
            <a:r>
              <a:rPr lang="en-US" sz="4000" dirty="0" err="1"/>
              <a:t>সংখ্যাকে</a:t>
            </a:r>
            <a:r>
              <a:rPr lang="en-US" sz="4000" dirty="0"/>
              <a:t> </a:t>
            </a:r>
            <a:r>
              <a:rPr lang="en-US" sz="4000" dirty="0" err="1"/>
              <a:t>যেকোন</a:t>
            </a:r>
            <a:r>
              <a:rPr lang="en-US" sz="4000" dirty="0"/>
              <a:t> </a:t>
            </a:r>
            <a:r>
              <a:rPr lang="en-US" sz="4000" dirty="0" err="1"/>
              <a:t>সংখ্যায়</a:t>
            </a:r>
            <a:r>
              <a:rPr lang="en-US" sz="4000" dirty="0"/>
              <a:t> </a:t>
            </a:r>
            <a:r>
              <a:rPr lang="en-US" sz="4000" dirty="0" err="1"/>
              <a:t>পরিনত</a:t>
            </a:r>
            <a:r>
              <a:rPr lang="en-US" sz="4000" dirty="0"/>
              <a:t> </a:t>
            </a:r>
            <a:r>
              <a:rPr lang="en-US" sz="4000" dirty="0" err="1"/>
              <a:t>করতে</a:t>
            </a:r>
            <a:r>
              <a:rPr lang="en-US" sz="4000" dirty="0"/>
              <a:t> </a:t>
            </a:r>
            <a:r>
              <a:rPr lang="en-US" sz="4000" dirty="0" err="1"/>
              <a:t>পারবে</a:t>
            </a:r>
            <a:r>
              <a:rPr lang="en-US" sz="4000" dirty="0"/>
              <a:t>।</a:t>
            </a:r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ü"/>
            </a:pPr>
            <a:endParaRPr lang="en-US" sz="4000" dirty="0"/>
          </a:p>
          <a:p>
            <a:pPr>
              <a:lnSpc>
                <a:spcPct val="150000"/>
              </a:lnSpc>
              <a:buClr>
                <a:srgbClr val="00B050"/>
              </a:buClr>
              <a:buFont typeface="Wingdings" pitchFamily="2" charset="2"/>
              <a:buChar char="ü"/>
            </a:pPr>
            <a:endParaRPr lang="en-US" dirty="0"/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0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49179"/>
            <a:ext cx="3737812" cy="73793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সংখ্যা</a:t>
            </a:r>
            <a:r>
              <a:rPr lang="en-US" dirty="0"/>
              <a:t> </a:t>
            </a:r>
            <a:r>
              <a:rPr lang="en-US" dirty="0" err="1"/>
              <a:t>পদ্ধতি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768" y="946484"/>
            <a:ext cx="9625263" cy="4666916"/>
          </a:xfrm>
        </p:spPr>
        <p:txBody>
          <a:bodyPr>
            <a:noAutofit/>
          </a:bodyPr>
          <a:lstStyle/>
          <a:p>
            <a:pPr algn="l">
              <a:lnSpc>
                <a:spcPct val="170000"/>
              </a:lnSpc>
            </a:pPr>
            <a:r>
              <a:rPr lang="en-US" sz="3200" b="1" dirty="0" err="1">
                <a:solidFill>
                  <a:srgbClr val="002060"/>
                </a:solidFill>
              </a:rPr>
              <a:t>সভ্যতার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বিকাশের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সাথে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সাথে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মানুষ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গণনার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প্রয়োজনীয়তা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উপলব্ধি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করে</a:t>
            </a:r>
            <a:r>
              <a:rPr lang="en-US" sz="3200" b="1" dirty="0">
                <a:solidFill>
                  <a:srgbClr val="002060"/>
                </a:solidFill>
              </a:rPr>
              <a:t>। </a:t>
            </a:r>
            <a:r>
              <a:rPr lang="en-US" sz="3200" b="1" dirty="0" err="1">
                <a:solidFill>
                  <a:srgbClr val="002060"/>
                </a:solidFill>
              </a:rPr>
              <a:t>প্রাচীনকালে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সংখ্যা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গণনা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জন্য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বিভিন্ন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পদ্ধতির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প্রচলন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ছিল</a:t>
            </a:r>
            <a:r>
              <a:rPr lang="en-US" sz="3200" b="1" dirty="0">
                <a:solidFill>
                  <a:srgbClr val="002060"/>
                </a:solidFill>
              </a:rPr>
              <a:t>। </a:t>
            </a:r>
            <a:r>
              <a:rPr lang="en-US" sz="3200" b="1" dirty="0" err="1">
                <a:solidFill>
                  <a:srgbClr val="002060"/>
                </a:solidFill>
              </a:rPr>
              <a:t>তারা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বিভিন্ন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সাংকেতিক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চিহ্ন</a:t>
            </a:r>
            <a:r>
              <a:rPr lang="en-US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 err="1">
                <a:solidFill>
                  <a:srgbClr val="002060"/>
                </a:solidFill>
              </a:rPr>
              <a:t>অঙ্ক</a:t>
            </a:r>
            <a:r>
              <a:rPr lang="en-US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 err="1">
                <a:solidFill>
                  <a:srgbClr val="002060"/>
                </a:solidFill>
              </a:rPr>
              <a:t>প্রতীক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ব্যবহার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সংখ্যা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গণনা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করত</a:t>
            </a:r>
            <a:r>
              <a:rPr lang="en-US" sz="3200" b="1" dirty="0">
                <a:solidFill>
                  <a:srgbClr val="002060"/>
                </a:solidFill>
              </a:rPr>
              <a:t>। </a:t>
            </a:r>
            <a:r>
              <a:rPr lang="en-US" sz="3200" b="1" dirty="0" err="1">
                <a:solidFill>
                  <a:srgbClr val="002060"/>
                </a:solidFill>
              </a:rPr>
              <a:t>এভাবে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সাংকেতিক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চিহ্ন</a:t>
            </a:r>
            <a:r>
              <a:rPr lang="en-US" sz="3200" b="1" dirty="0">
                <a:solidFill>
                  <a:srgbClr val="002060"/>
                </a:solidFill>
              </a:rPr>
              <a:t> , </a:t>
            </a:r>
            <a:r>
              <a:rPr lang="en-US" sz="3200" b="1" dirty="0" err="1">
                <a:solidFill>
                  <a:srgbClr val="002060"/>
                </a:solidFill>
              </a:rPr>
              <a:t>অঙ্ক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প্রতীক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ব্যবহার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সংখ্যা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লিখা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প্রকাশ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পদ্ধতিকে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সংখ্যা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পদ্ধতি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বলে</a:t>
            </a:r>
            <a:r>
              <a:rPr lang="en-US" sz="3200" b="1" dirty="0">
                <a:solidFill>
                  <a:srgbClr val="002060"/>
                </a:solidFill>
              </a:rPr>
              <a:t>। </a:t>
            </a:r>
            <a:r>
              <a:rPr lang="en-US" sz="3200" b="1" dirty="0" err="1">
                <a:solidFill>
                  <a:srgbClr val="002060"/>
                </a:solidFill>
              </a:rPr>
              <a:t>অর্থা</a:t>
            </a:r>
            <a:r>
              <a:rPr lang="en-US" sz="3200" b="1" dirty="0">
                <a:solidFill>
                  <a:srgbClr val="002060"/>
                </a:solidFill>
              </a:rPr>
              <a:t>ৎ </a:t>
            </a:r>
            <a:r>
              <a:rPr lang="en-US" sz="3200" b="1" dirty="0" err="1">
                <a:solidFill>
                  <a:srgbClr val="002060"/>
                </a:solidFill>
              </a:rPr>
              <a:t>কোনো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সংখ্যা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লিখা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প্রকাশ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করার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পদ্ধতিকে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সংখ্যা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পদ্ধতি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বলে</a:t>
            </a:r>
            <a:r>
              <a:rPr lang="en-US" sz="3200" b="1" dirty="0">
                <a:solidFill>
                  <a:srgbClr val="00206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161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solidFill>
                  <a:srgbClr val="FF0000"/>
                </a:solidFill>
              </a:rPr>
              <a:t>সংখ্যা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পদ্ধতি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প্রকারভেদঃ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8759" y="1995055"/>
            <a:ext cx="984985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err="1">
                <a:solidFill>
                  <a:srgbClr val="0070C0"/>
                </a:solidFill>
              </a:rPr>
              <a:t>সভ্যতার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আদি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থেকে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আজ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পর্যন্ত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যে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সকল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সংখ্যা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পদ্ধতি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প্রচলন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হয়েছে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তাদেরকে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প্রধানতঃ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দুটি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ভাগে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ভাগ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করা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যায়</a:t>
            </a:r>
            <a:r>
              <a:rPr lang="en-US" sz="3600" b="1" dirty="0">
                <a:solidFill>
                  <a:srgbClr val="0070C0"/>
                </a:solidFill>
              </a:rPr>
              <a:t>। </a:t>
            </a:r>
            <a:r>
              <a:rPr lang="en-US" sz="3600" b="1" dirty="0" err="1">
                <a:solidFill>
                  <a:srgbClr val="0070C0"/>
                </a:solidFill>
              </a:rPr>
              <a:t>যথা</a:t>
            </a:r>
            <a:r>
              <a:rPr lang="en-US" sz="3600" b="1" dirty="0">
                <a:solidFill>
                  <a:srgbClr val="0070C0"/>
                </a:solidFill>
              </a:rPr>
              <a:t>-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0070C0"/>
                </a:solidFill>
              </a:rPr>
              <a:t>১) </a:t>
            </a:r>
            <a:r>
              <a:rPr lang="en-US" sz="3600" b="1" dirty="0" err="1">
                <a:solidFill>
                  <a:srgbClr val="0070C0"/>
                </a:solidFill>
              </a:rPr>
              <a:t>পজিশনাল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সংখ্যা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পদ্ধতি</a:t>
            </a:r>
            <a:endParaRPr lang="en-US" sz="3600" b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bn-IN" sz="3600" b="1" dirty="0">
                <a:solidFill>
                  <a:srgbClr val="0070C0"/>
                </a:solidFill>
              </a:rPr>
              <a:t>২) </a:t>
            </a:r>
            <a:r>
              <a:rPr lang="en-US" sz="3600" b="1" dirty="0" err="1">
                <a:solidFill>
                  <a:srgbClr val="0070C0"/>
                </a:solidFill>
              </a:rPr>
              <a:t>নন-পজিশনাল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সংখ্যা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পদ্ধতি</a:t>
            </a:r>
            <a:endParaRPr lang="en-US" sz="3600" b="1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9432" y="0"/>
            <a:ext cx="4652211" cy="125128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400" dirty="0" err="1">
                <a:solidFill>
                  <a:srgbClr val="FF0000"/>
                </a:solidFill>
              </a:rPr>
              <a:t>পজিশনাল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সংখ্যা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পদ্ধতি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1443788"/>
            <a:ext cx="983381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/>
              <a:t>বর্তমানে</a:t>
            </a:r>
            <a:r>
              <a:rPr lang="en-US" sz="3600" dirty="0"/>
              <a:t> </a:t>
            </a:r>
            <a:r>
              <a:rPr lang="en-US" sz="3600" dirty="0" err="1"/>
              <a:t>বহুল</a:t>
            </a:r>
            <a:r>
              <a:rPr lang="en-US" sz="3600" dirty="0"/>
              <a:t> </a:t>
            </a:r>
            <a:r>
              <a:rPr lang="en-US" sz="3600" dirty="0" err="1"/>
              <a:t>প্রচলিত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পদ্ধতি</a:t>
            </a:r>
            <a:r>
              <a:rPr lang="en-US" sz="3600" dirty="0"/>
              <a:t> </a:t>
            </a:r>
            <a:r>
              <a:rPr lang="en-US" sz="3600" dirty="0" err="1"/>
              <a:t>হচ্ছে</a:t>
            </a:r>
            <a:r>
              <a:rPr lang="en-US" sz="3600" dirty="0"/>
              <a:t> </a:t>
            </a:r>
            <a:r>
              <a:rPr lang="en-US" sz="3600" dirty="0" err="1"/>
              <a:t>পজিশনাল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পদ্ধতি</a:t>
            </a:r>
            <a:r>
              <a:rPr lang="en-US" sz="3600" dirty="0"/>
              <a:t>। </a:t>
            </a:r>
            <a:r>
              <a:rPr lang="en-US" sz="3600" dirty="0" err="1"/>
              <a:t>পজিশনাল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পদ্ধতিতে</a:t>
            </a:r>
            <a:r>
              <a:rPr lang="en-US" sz="3600" dirty="0"/>
              <a:t> </a:t>
            </a:r>
            <a:r>
              <a:rPr lang="en-US" sz="3600" dirty="0" err="1"/>
              <a:t>কোন</a:t>
            </a:r>
            <a:r>
              <a:rPr lang="en-US" sz="3600" dirty="0"/>
              <a:t> </a:t>
            </a:r>
            <a:r>
              <a:rPr lang="en-US" sz="3600" dirty="0" err="1"/>
              <a:t>একটি</a:t>
            </a:r>
            <a:r>
              <a:rPr lang="en-US" sz="3600" dirty="0"/>
              <a:t> </a:t>
            </a:r>
            <a:r>
              <a:rPr lang="en-US" sz="3600" dirty="0" err="1"/>
              <a:t>সংখ্যার</a:t>
            </a:r>
            <a:r>
              <a:rPr lang="en-US" sz="3600" dirty="0"/>
              <a:t> </a:t>
            </a:r>
            <a:r>
              <a:rPr lang="en-US" sz="3600" dirty="0" err="1"/>
              <a:t>মান</a:t>
            </a:r>
            <a:r>
              <a:rPr lang="en-US" sz="3600" dirty="0"/>
              <a:t> </a:t>
            </a:r>
            <a:r>
              <a:rPr lang="en-US" sz="3600" dirty="0" err="1"/>
              <a:t>বের</a:t>
            </a:r>
            <a:r>
              <a:rPr lang="en-US" sz="3600" dirty="0"/>
              <a:t> </a:t>
            </a:r>
            <a:r>
              <a:rPr lang="en-US" sz="3600" dirty="0" err="1"/>
              <a:t>করার</a:t>
            </a:r>
            <a:r>
              <a:rPr lang="en-US" sz="3600" dirty="0"/>
              <a:t> </a:t>
            </a:r>
            <a:r>
              <a:rPr lang="en-US" sz="3600" dirty="0" err="1"/>
              <a:t>জন্য</a:t>
            </a:r>
            <a:r>
              <a:rPr lang="en-US" sz="3600" dirty="0"/>
              <a:t> </a:t>
            </a:r>
            <a:r>
              <a:rPr lang="en-US" sz="3600" dirty="0" err="1"/>
              <a:t>তিনটি</a:t>
            </a:r>
            <a:r>
              <a:rPr lang="en-US" sz="3600" dirty="0"/>
              <a:t> </a:t>
            </a:r>
            <a:r>
              <a:rPr lang="en-US" sz="3600" dirty="0" err="1"/>
              <a:t>ডেটা</a:t>
            </a:r>
            <a:r>
              <a:rPr lang="en-US" sz="3600" dirty="0"/>
              <a:t> </a:t>
            </a:r>
            <a:r>
              <a:rPr lang="en-US" sz="3600" dirty="0" err="1"/>
              <a:t>দরকার</a:t>
            </a:r>
            <a:r>
              <a:rPr lang="en-US" sz="3600" dirty="0"/>
              <a:t> </a:t>
            </a:r>
            <a:r>
              <a:rPr lang="en-US" sz="3600" dirty="0" err="1"/>
              <a:t>হয়</a:t>
            </a:r>
            <a:r>
              <a:rPr lang="en-US" sz="3600" dirty="0"/>
              <a:t>। </a:t>
            </a:r>
            <a:r>
              <a:rPr lang="en-US" sz="3600" dirty="0" err="1"/>
              <a:t>যথা</a:t>
            </a:r>
            <a:r>
              <a:rPr lang="en-US" sz="3600" dirty="0"/>
              <a:t>-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3600" dirty="0" err="1"/>
              <a:t>সংখ্যাটিতে</a:t>
            </a:r>
            <a:r>
              <a:rPr lang="en-US" sz="3600" dirty="0"/>
              <a:t> </a:t>
            </a:r>
            <a:r>
              <a:rPr lang="en-US" sz="3600" dirty="0" err="1"/>
              <a:t>ব্যবহৃত</a:t>
            </a:r>
            <a:r>
              <a:rPr lang="en-US" sz="3600" dirty="0"/>
              <a:t> </a:t>
            </a:r>
            <a:r>
              <a:rPr lang="en-US" sz="3600" dirty="0" err="1"/>
              <a:t>অংকগুলোর</a:t>
            </a:r>
            <a:r>
              <a:rPr lang="en-US" sz="3600" dirty="0"/>
              <a:t> </a:t>
            </a:r>
            <a:r>
              <a:rPr lang="en-US" sz="3600" dirty="0" err="1"/>
              <a:t>নিজস্ব</a:t>
            </a:r>
            <a:r>
              <a:rPr lang="en-US" sz="3600" dirty="0"/>
              <a:t> </a:t>
            </a:r>
            <a:r>
              <a:rPr lang="en-US" sz="3600" dirty="0" err="1"/>
              <a:t>মান</a:t>
            </a:r>
            <a:r>
              <a:rPr lang="en-US" sz="3600" dirty="0"/>
              <a:t>,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পদ্ধতির</a:t>
            </a:r>
            <a:r>
              <a:rPr lang="en-US" sz="3600" dirty="0"/>
              <a:t> </a:t>
            </a:r>
            <a:r>
              <a:rPr lang="en-US" sz="3600" dirty="0" err="1"/>
              <a:t>বেজ</a:t>
            </a:r>
            <a:r>
              <a:rPr lang="en-US" sz="3600" dirty="0"/>
              <a:t> </a:t>
            </a:r>
            <a:r>
              <a:rPr lang="en-US" sz="3600" dirty="0" err="1"/>
              <a:t>বা</a:t>
            </a:r>
            <a:r>
              <a:rPr lang="en-US" sz="3600" dirty="0"/>
              <a:t> </a:t>
            </a:r>
            <a:r>
              <a:rPr lang="en-US" sz="3600" dirty="0" err="1"/>
              <a:t>ভিত</a:t>
            </a:r>
            <a:r>
              <a:rPr lang="en-US" sz="3600" dirty="0"/>
              <a:t>,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3600" dirty="0" err="1"/>
              <a:t>সংখ্যাটিতে</a:t>
            </a:r>
            <a:r>
              <a:rPr lang="en-US" sz="3600" dirty="0"/>
              <a:t> </a:t>
            </a:r>
            <a:r>
              <a:rPr lang="en-US" sz="3600" dirty="0" err="1"/>
              <a:t>ব্যবহৃত</a:t>
            </a:r>
            <a:r>
              <a:rPr lang="en-US" sz="3600" dirty="0"/>
              <a:t> </a:t>
            </a:r>
            <a:r>
              <a:rPr lang="en-US" sz="3600" dirty="0" err="1"/>
              <a:t>অংকগুলোর</a:t>
            </a:r>
            <a:r>
              <a:rPr lang="en-US" sz="3600" dirty="0"/>
              <a:t> </a:t>
            </a:r>
            <a:r>
              <a:rPr lang="en-US" sz="3600" dirty="0" err="1"/>
              <a:t>অবস্থান</a:t>
            </a:r>
            <a:r>
              <a:rPr lang="en-US" sz="3600" dirty="0"/>
              <a:t> </a:t>
            </a:r>
            <a:r>
              <a:rPr lang="en-US" sz="3600" dirty="0" err="1"/>
              <a:t>বা</a:t>
            </a:r>
            <a:r>
              <a:rPr lang="en-US" sz="3600" dirty="0"/>
              <a:t> </a:t>
            </a:r>
            <a:r>
              <a:rPr lang="en-US" sz="3600" dirty="0" err="1"/>
              <a:t>স্থানীয়</a:t>
            </a:r>
            <a:r>
              <a:rPr lang="en-US" sz="3600" dirty="0"/>
              <a:t> </a:t>
            </a:r>
            <a:r>
              <a:rPr lang="en-US" sz="3600" dirty="0" err="1"/>
              <a:t>মা</a:t>
            </a:r>
            <a:r>
              <a:rPr lang="bn-IN" sz="3600" dirty="0"/>
              <a:t>ন।</a:t>
            </a:r>
            <a:endParaRPr lang="en-US" sz="36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নন-পজিশনাল</a:t>
            </a:r>
            <a:r>
              <a:rPr lang="en-US" dirty="0"/>
              <a:t> </a:t>
            </a:r>
            <a:r>
              <a:rPr lang="en-US" dirty="0" err="1"/>
              <a:t>সংখ্যা</a:t>
            </a:r>
            <a:r>
              <a:rPr lang="en-US" dirty="0"/>
              <a:t> </a:t>
            </a:r>
            <a:r>
              <a:rPr lang="en-US" dirty="0" err="1"/>
              <a:t>পদ্ধতি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8965" y="1442175"/>
            <a:ext cx="9951522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/>
              <a:t>নন-পজিশনাল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পদ্ধতি</a:t>
            </a:r>
            <a:r>
              <a:rPr lang="en-US" sz="3600" dirty="0"/>
              <a:t> </a:t>
            </a:r>
            <a:r>
              <a:rPr lang="en-US" sz="3600" dirty="0" err="1"/>
              <a:t>একটি</a:t>
            </a:r>
            <a:r>
              <a:rPr lang="en-US" sz="3600" dirty="0"/>
              <a:t> </a:t>
            </a:r>
            <a:r>
              <a:rPr lang="en-US" sz="3600" dirty="0" err="1"/>
              <a:t>প্রাচীন</a:t>
            </a:r>
            <a:r>
              <a:rPr lang="en-US" sz="3600" dirty="0"/>
              <a:t> </a:t>
            </a:r>
            <a:r>
              <a:rPr lang="en-US" sz="3600" dirty="0" err="1"/>
              <a:t>প্রদ্ধতি</a:t>
            </a:r>
            <a:r>
              <a:rPr lang="en-US" sz="3600" dirty="0"/>
              <a:t>। </a:t>
            </a:r>
            <a:r>
              <a:rPr lang="en-US" sz="3600" dirty="0" err="1"/>
              <a:t>বর্তমানে</a:t>
            </a:r>
            <a:r>
              <a:rPr lang="en-US" sz="3600" dirty="0"/>
              <a:t> </a:t>
            </a:r>
            <a:r>
              <a:rPr lang="en-US" sz="3600" dirty="0" err="1"/>
              <a:t>এই</a:t>
            </a:r>
            <a:r>
              <a:rPr lang="en-US" sz="3600" dirty="0"/>
              <a:t> </a:t>
            </a:r>
            <a:r>
              <a:rPr lang="en-US" sz="3600" dirty="0" err="1"/>
              <a:t>পদ্ধতি</a:t>
            </a:r>
            <a:r>
              <a:rPr lang="en-US" sz="3600" dirty="0"/>
              <a:t> </a:t>
            </a:r>
            <a:r>
              <a:rPr lang="en-US" sz="3600" dirty="0" err="1"/>
              <a:t>ব্যবহার</a:t>
            </a:r>
            <a:r>
              <a:rPr lang="en-US" sz="3600" dirty="0"/>
              <a:t> </a:t>
            </a:r>
            <a:r>
              <a:rPr lang="en-US" sz="3600" dirty="0" err="1"/>
              <a:t>দেথা</a:t>
            </a:r>
            <a:r>
              <a:rPr lang="en-US" sz="3600" dirty="0"/>
              <a:t> </a:t>
            </a:r>
            <a:r>
              <a:rPr lang="en-US" sz="3600" dirty="0" err="1"/>
              <a:t>যায়</a:t>
            </a:r>
            <a:r>
              <a:rPr lang="en-US" sz="3600" dirty="0"/>
              <a:t> </a:t>
            </a:r>
            <a:r>
              <a:rPr lang="en-US" sz="3600" dirty="0" err="1"/>
              <a:t>না</a:t>
            </a:r>
            <a:r>
              <a:rPr lang="en-US" sz="3600" dirty="0"/>
              <a:t> </a:t>
            </a:r>
            <a:r>
              <a:rPr lang="en-US" sz="3600" dirty="0" err="1"/>
              <a:t>বললেই</a:t>
            </a:r>
            <a:r>
              <a:rPr lang="en-US" sz="3600" dirty="0"/>
              <a:t> </a:t>
            </a:r>
            <a:r>
              <a:rPr lang="en-US" sz="3600" dirty="0" err="1"/>
              <a:t>চলে</a:t>
            </a:r>
            <a:r>
              <a:rPr lang="en-US" sz="3600" dirty="0"/>
              <a:t>।</a:t>
            </a:r>
            <a:r>
              <a:rPr lang="bn-IN" sz="3600" dirty="0"/>
              <a:t> </a:t>
            </a:r>
            <a:r>
              <a:rPr lang="en-US" sz="3600" dirty="0" err="1"/>
              <a:t>নন-পজিশনাল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পদ্ধতিতে</a:t>
            </a:r>
            <a:r>
              <a:rPr lang="en-US" sz="3600" dirty="0"/>
              <a:t> </a:t>
            </a:r>
            <a:r>
              <a:rPr lang="en-US" sz="3600" dirty="0" err="1"/>
              <a:t>কোন</a:t>
            </a:r>
            <a:r>
              <a:rPr lang="en-US" sz="3600" dirty="0"/>
              <a:t> </a:t>
            </a:r>
            <a:r>
              <a:rPr lang="en-US" sz="3600" dirty="0" err="1"/>
              <a:t>সংখ্যায়</a:t>
            </a:r>
            <a:r>
              <a:rPr lang="en-US" sz="3600" dirty="0"/>
              <a:t> </a:t>
            </a:r>
            <a:r>
              <a:rPr lang="en-US" sz="3600" dirty="0" err="1"/>
              <a:t>ব্যবহৃত</a:t>
            </a:r>
            <a:r>
              <a:rPr lang="en-US" sz="3600" dirty="0"/>
              <a:t> </a:t>
            </a:r>
            <a:r>
              <a:rPr lang="en-US" sz="3600" dirty="0" err="1"/>
              <a:t>অংকগুলোর</a:t>
            </a:r>
            <a:r>
              <a:rPr lang="en-US" sz="3600" dirty="0"/>
              <a:t> </a:t>
            </a:r>
            <a:r>
              <a:rPr lang="en-US" sz="3600" dirty="0" err="1"/>
              <a:t>কোন</a:t>
            </a:r>
            <a:r>
              <a:rPr lang="en-US" sz="3600" dirty="0"/>
              <a:t> </a:t>
            </a:r>
            <a:r>
              <a:rPr lang="en-US" sz="3600" dirty="0" err="1"/>
              <a:t>স্থানীয়</a:t>
            </a:r>
            <a:r>
              <a:rPr lang="en-US" sz="3600" dirty="0"/>
              <a:t> </a:t>
            </a:r>
            <a:r>
              <a:rPr lang="en-US" sz="3600" dirty="0" err="1"/>
              <a:t>মান</a:t>
            </a:r>
            <a:r>
              <a:rPr lang="en-US" sz="3600" dirty="0"/>
              <a:t> </a:t>
            </a:r>
            <a:r>
              <a:rPr lang="en-US" sz="3600" dirty="0" err="1"/>
              <a:t>থাকে</a:t>
            </a:r>
            <a:r>
              <a:rPr lang="en-US" sz="3600" dirty="0"/>
              <a:t> </a:t>
            </a:r>
            <a:r>
              <a:rPr lang="en-US" sz="3600" dirty="0" err="1"/>
              <a:t>না</a:t>
            </a:r>
            <a:r>
              <a:rPr lang="en-US" sz="3600" dirty="0"/>
              <a:t> </a:t>
            </a:r>
            <a:r>
              <a:rPr lang="en-US" sz="3600" dirty="0" err="1"/>
              <a:t>শুধু</a:t>
            </a:r>
            <a:r>
              <a:rPr lang="en-US" sz="3600" dirty="0"/>
              <a:t> </a:t>
            </a:r>
            <a:r>
              <a:rPr lang="en-US" sz="3600" dirty="0" err="1"/>
              <a:t>নিজস্ব</a:t>
            </a:r>
            <a:r>
              <a:rPr lang="en-US" sz="3600" dirty="0"/>
              <a:t> </a:t>
            </a:r>
            <a:r>
              <a:rPr lang="en-US" sz="3600" dirty="0" err="1"/>
              <a:t>মান</a:t>
            </a:r>
            <a:r>
              <a:rPr lang="en-US" sz="3600" dirty="0"/>
              <a:t> </a:t>
            </a:r>
            <a:r>
              <a:rPr lang="en-US" sz="3600" dirty="0" err="1"/>
              <a:t>থাকে</a:t>
            </a:r>
            <a:r>
              <a:rPr lang="en-US" sz="3600" dirty="0"/>
              <a:t>।</a:t>
            </a:r>
            <a:r>
              <a:rPr lang="bn-IN" sz="3200" dirty="0"/>
              <a:t> যেমন – হালি, গণ্ডা, ডজন ।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60601" y="2512337"/>
            <a:ext cx="2551113" cy="347663"/>
          </a:xfrm>
          <a:prstGeom prst="rect">
            <a:avLst/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811713" y="2512338"/>
            <a:ext cx="2551113" cy="347663"/>
          </a:xfrm>
          <a:prstGeom prst="rect">
            <a:avLst/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260601" y="2877752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820443" y="2866351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362824" y="2872701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60601" y="3231041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814890" y="3222960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375526" y="3231261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14890" y="3579208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7369175" y="3571630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247899" y="3938052"/>
            <a:ext cx="2551113" cy="347663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799012" y="3933725"/>
            <a:ext cx="2551113" cy="347663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7372347" y="3933723"/>
            <a:ext cx="2551113" cy="347663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260598" y="4280083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819220" y="4280085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7373505" y="4280084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254251" y="4640012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818063" y="4627742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369175" y="4642901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809695" y="4987680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376610" y="4987248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4811713" y="2512337"/>
            <a:ext cx="0" cy="2795588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7362826" y="2512337"/>
            <a:ext cx="0" cy="2795588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3066047" y="3005543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2228853" y="3222960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2233110" y="3570766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" name="Line 34"/>
          <p:cNvSpPr>
            <a:spLocks noChangeShapeType="1"/>
          </p:cNvSpPr>
          <p:nvPr/>
        </p:nvSpPr>
        <p:spPr bwMode="auto">
          <a:xfrm>
            <a:off x="2241550" y="3933725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242708" y="4280085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2228853" y="2510971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2242708" y="4987680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353725" y="2815652"/>
            <a:ext cx="0" cy="2923161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9913938" y="2943225"/>
            <a:ext cx="0" cy="2795588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2260600" y="3576535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3725" y="194702"/>
            <a:ext cx="10546504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rgbClr val="FFFF00"/>
                </a:solidFill>
              </a:rPr>
              <a:t>ডেসিমাল সংখ্যাকে বাইনারীতে রূপান্তর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61011" y="1400549"/>
            <a:ext cx="344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(100)</a:t>
            </a:r>
            <a:r>
              <a:rPr lang="en-US" sz="4000" baseline="-25000" dirty="0"/>
              <a:t>10</a:t>
            </a:r>
            <a:r>
              <a:rPr lang="en-US" sz="4000" dirty="0"/>
              <a:t> =(?)</a:t>
            </a:r>
            <a:r>
              <a:rPr lang="en-US" sz="4000" baseline="-25000" dirty="0"/>
              <a:t>2</a:t>
            </a:r>
            <a:endParaRPr lang="en-US" sz="4000" dirty="0"/>
          </a:p>
        </p:txBody>
      </p:sp>
      <p:cxnSp>
        <p:nvCxnSpPr>
          <p:cNvPr id="42" name="Straight Connector 41"/>
          <p:cNvCxnSpPr/>
          <p:nvPr/>
        </p:nvCxnSpPr>
        <p:spPr>
          <a:xfrm rot="16200000" flipH="1">
            <a:off x="8703919" y="3895616"/>
            <a:ext cx="2714171" cy="29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894891" y="2232801"/>
            <a:ext cx="1005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LSB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189029" y="5413829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22286" y="5965371"/>
            <a:ext cx="5776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(100)</a:t>
            </a:r>
            <a:r>
              <a:rPr lang="en-US" sz="3200" baseline="-25000" dirty="0"/>
              <a:t>10 </a:t>
            </a:r>
            <a:r>
              <a:rPr lang="en-US" sz="3200" dirty="0"/>
              <a:t>= (1100100)</a:t>
            </a:r>
            <a:r>
              <a:rPr lang="en-US" sz="3200" baseline="-25000" dirty="0"/>
              <a:t>2      </a:t>
            </a:r>
          </a:p>
        </p:txBody>
      </p:sp>
    </p:spTree>
    <p:extLst>
      <p:ext uri="{BB962C8B-B14F-4D97-AF65-F5344CB8AC3E}">
        <p14:creationId xmlns:p14="http://schemas.microsoft.com/office/powerpoint/2010/main" val="131683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3" grpId="0" animBg="1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15409" y="2870843"/>
            <a:ext cx="8684820" cy="1976702"/>
          </a:xfrm>
          <a:prstGeom prst="rect">
            <a:avLst/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98266" y="2848518"/>
            <a:ext cx="2551113" cy="347663"/>
          </a:xfrm>
          <a:prstGeom prst="rect">
            <a:avLst/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47154" y="3213932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06996" y="3202531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349377" y="3208881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247154" y="3567221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01443" y="3559140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362079" y="3567441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801443" y="3915388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355728" y="3907810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>
            <a:off x="4798266" y="2848517"/>
            <a:ext cx="0" cy="1414534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 flipH="1">
            <a:off x="7349376" y="2848517"/>
            <a:ext cx="1" cy="1414534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2234453" y="3196180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2215406" y="3559140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2219663" y="3906946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Line 38"/>
          <p:cNvSpPr>
            <a:spLocks noChangeShapeType="1"/>
          </p:cNvSpPr>
          <p:nvPr/>
        </p:nvSpPr>
        <p:spPr bwMode="auto">
          <a:xfrm>
            <a:off x="2247154" y="3992096"/>
            <a:ext cx="0" cy="2795588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9"/>
          <p:cNvSpPr>
            <a:spLocks noChangeShapeType="1"/>
          </p:cNvSpPr>
          <p:nvPr/>
        </p:nvSpPr>
        <p:spPr bwMode="auto">
          <a:xfrm>
            <a:off x="9900491" y="3992096"/>
            <a:ext cx="0" cy="2795588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2247153" y="3912715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215406" y="1539174"/>
            <a:ext cx="735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(100)</a:t>
            </a:r>
            <a:r>
              <a:rPr lang="en-US" sz="3600" baseline="-25000" dirty="0"/>
              <a:t>10</a:t>
            </a:r>
            <a:r>
              <a:rPr lang="en-US" sz="3600" dirty="0"/>
              <a:t> =(?)</a:t>
            </a:r>
            <a:r>
              <a:rPr lang="en-US" sz="3600" baseline="-25000" dirty="0"/>
              <a:t>8</a:t>
            </a:r>
            <a:endParaRPr lang="en-US" sz="3600" dirty="0"/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9630225" y="3461654"/>
            <a:ext cx="1785258" cy="290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0130971" y="2133600"/>
            <a:ext cx="769258" cy="37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LSB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03543" y="4455886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41486" y="5442857"/>
            <a:ext cx="38027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(100)</a:t>
            </a:r>
            <a:r>
              <a:rPr lang="en-US" sz="2800" baseline="-25000" dirty="0"/>
              <a:t>10 </a:t>
            </a:r>
            <a:r>
              <a:rPr lang="en-US" sz="2800" dirty="0"/>
              <a:t>= (144)</a:t>
            </a:r>
            <a:r>
              <a:rPr lang="en-US" sz="2800" baseline="-25000" dirty="0"/>
              <a:t>8     </a:t>
            </a: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27FF8D-D6FB-40B0-9BDB-7EE9C2CCF5F5}"/>
              </a:ext>
            </a:extLst>
          </p:cNvPr>
          <p:cNvSpPr txBox="1"/>
          <p:nvPr/>
        </p:nvSpPr>
        <p:spPr>
          <a:xfrm>
            <a:off x="866274" y="529389"/>
            <a:ext cx="8085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FF0000"/>
                </a:solidFill>
              </a:rPr>
              <a:t>ডেসিমাল সংখ্যাকে অক্টালে রূপান্তর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4" grpId="0" animBg="1"/>
      <p:bldP spid="28" grpId="1"/>
      <p:bldP spid="2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93365" y="3171246"/>
            <a:ext cx="2551113" cy="347663"/>
          </a:xfrm>
          <a:prstGeom prst="rect">
            <a:avLst/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/>
              <a:t>16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44477" y="3171247"/>
            <a:ext cx="2551113" cy="347663"/>
          </a:xfrm>
          <a:prstGeom prst="rect">
            <a:avLst/>
          </a:prstGeom>
          <a:solidFill>
            <a:srgbClr val="5B9B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93365" y="3536661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/>
              <a:t>16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53207" y="3525260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295588" y="3531610"/>
            <a:ext cx="2551113" cy="347663"/>
          </a:xfrm>
          <a:prstGeom prst="rect">
            <a:avLst/>
          </a:prstGeom>
          <a:solidFill>
            <a:srgbClr val="D2D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93365" y="3889950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dirty="0"/>
              <a:t>16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747654" y="3881869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308290" y="3890170"/>
            <a:ext cx="2551113" cy="349250"/>
          </a:xfrm>
          <a:prstGeom prst="rect">
            <a:avLst/>
          </a:prstGeom>
          <a:solidFill>
            <a:srgbClr val="EAEF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>
            <a:off x="4728696" y="3171246"/>
            <a:ext cx="0" cy="1067954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>
            <a:off x="7295590" y="3171246"/>
            <a:ext cx="0" cy="1406956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2180664" y="3518909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2161617" y="3881869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2165874" y="4229675"/>
            <a:ext cx="7666038" cy="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Line 38"/>
          <p:cNvSpPr>
            <a:spLocks noChangeShapeType="1"/>
          </p:cNvSpPr>
          <p:nvPr/>
        </p:nvSpPr>
        <p:spPr bwMode="auto">
          <a:xfrm>
            <a:off x="2193365" y="4314825"/>
            <a:ext cx="0" cy="2795588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9"/>
          <p:cNvSpPr>
            <a:spLocks noChangeShapeType="1"/>
          </p:cNvSpPr>
          <p:nvPr/>
        </p:nvSpPr>
        <p:spPr bwMode="auto">
          <a:xfrm>
            <a:off x="9846702" y="4314825"/>
            <a:ext cx="0" cy="2795588"/>
          </a:xfrm>
          <a:prstGeom prst="line">
            <a:avLst/>
          </a:prstGeom>
          <a:noFill/>
          <a:ln w="11113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876944" y="1164992"/>
            <a:ext cx="6998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(100)</a:t>
            </a:r>
            <a:r>
              <a:rPr lang="en-US" sz="3600" baseline="-25000" dirty="0"/>
              <a:t>10</a:t>
            </a:r>
            <a:r>
              <a:rPr lang="en-US" sz="3600" dirty="0"/>
              <a:t> =(?)</a:t>
            </a:r>
            <a:r>
              <a:rPr lang="en-US" sz="3600" baseline="-25000" dirty="0"/>
              <a:t>16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16200000" flipH="1">
            <a:off x="9826174" y="3657603"/>
            <a:ext cx="1407883" cy="14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145486" y="2467429"/>
            <a:ext cx="769258" cy="37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LSB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03543" y="4455886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1143" y="5094514"/>
            <a:ext cx="4775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(100)</a:t>
            </a:r>
            <a:r>
              <a:rPr lang="en-US" sz="2800" baseline="-25000" dirty="0"/>
              <a:t>10 </a:t>
            </a:r>
            <a:r>
              <a:rPr lang="en-US" sz="2800" dirty="0"/>
              <a:t>= (64)</a:t>
            </a:r>
            <a:r>
              <a:rPr lang="en-US" sz="2800" baseline="-25000" dirty="0"/>
              <a:t>16      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747247-D77A-4B86-A33F-DB90117AA7EC}"/>
              </a:ext>
            </a:extLst>
          </p:cNvPr>
          <p:cNvSpPr/>
          <p:nvPr/>
        </p:nvSpPr>
        <p:spPr>
          <a:xfrm>
            <a:off x="930442" y="573182"/>
            <a:ext cx="73954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>
                <a:solidFill>
                  <a:srgbClr val="FF0000"/>
                </a:solidFill>
              </a:rPr>
              <a:t>ডেসিমাল সংখ্যাকে হেক্সাডেসিমালে রূপান্তর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56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0" grpId="2"/>
      <p:bldP spid="21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2568" y="640079"/>
            <a:ext cx="4786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</a:rPr>
              <a:t>একক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কাজ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4885" y="1425471"/>
            <a:ext cx="815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১. </a:t>
            </a:r>
            <a:r>
              <a:rPr lang="en-US" sz="2800" dirty="0" err="1"/>
              <a:t>অক্টাল</a:t>
            </a:r>
            <a:r>
              <a:rPr lang="en-US" sz="2800" dirty="0"/>
              <a:t> </a:t>
            </a:r>
            <a:r>
              <a:rPr lang="en-US" sz="2800" dirty="0" err="1"/>
              <a:t>সংখ্যা</a:t>
            </a:r>
            <a:r>
              <a:rPr lang="en-US" sz="2800" dirty="0"/>
              <a:t> </a:t>
            </a:r>
            <a:r>
              <a:rPr lang="en-US" sz="2800" dirty="0" err="1"/>
              <a:t>পদ্ধতিতে</a:t>
            </a:r>
            <a:r>
              <a:rPr lang="en-US" sz="2800" dirty="0"/>
              <a:t> ৭৭+১= </a:t>
            </a:r>
            <a:r>
              <a:rPr lang="en-US" sz="2800" dirty="0" err="1"/>
              <a:t>কত</a:t>
            </a:r>
            <a:r>
              <a:rPr lang="en-US" sz="2800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2046" y="1946199"/>
            <a:ext cx="100584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sz="2400" dirty="0"/>
              <a:t>ক) ৭৮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95821" y="1962154"/>
            <a:ext cx="84908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(খ) ৭০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2046" y="2504413"/>
            <a:ext cx="1580605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(গ) ১০০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3074" y="2537683"/>
            <a:ext cx="120178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(ঘ) ৮০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4885" y="2976700"/>
            <a:ext cx="5381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২. </a:t>
            </a:r>
            <a:r>
              <a:rPr lang="en-US" sz="2400" dirty="0"/>
              <a:t>(৪৫)</a:t>
            </a:r>
            <a:r>
              <a:rPr lang="en-US" sz="2400" baseline="-25000" dirty="0"/>
              <a:t>১০</a:t>
            </a:r>
            <a:r>
              <a:rPr lang="en-US" sz="2400" dirty="0"/>
              <a:t> </a:t>
            </a:r>
            <a:r>
              <a:rPr lang="en-US" sz="2400" dirty="0" err="1"/>
              <a:t>এর</a:t>
            </a:r>
            <a:r>
              <a:rPr lang="en-US" sz="2400" dirty="0"/>
              <a:t> </a:t>
            </a:r>
            <a:r>
              <a:rPr lang="en-US" sz="2400" dirty="0" err="1"/>
              <a:t>বাইনারী</a:t>
            </a:r>
            <a:r>
              <a:rPr lang="en-US" sz="2400" dirty="0"/>
              <a:t> </a:t>
            </a:r>
            <a:r>
              <a:rPr lang="en-US" sz="2400" dirty="0" err="1"/>
              <a:t>মান</a:t>
            </a:r>
            <a:r>
              <a:rPr lang="en-US" sz="2400" dirty="0"/>
              <a:t> </a:t>
            </a:r>
            <a:r>
              <a:rPr lang="en-US" sz="2400" dirty="0" err="1"/>
              <a:t>কত</a:t>
            </a:r>
            <a:r>
              <a:rPr lang="en-US" sz="2400" dirty="0"/>
              <a:t>?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645921" y="4680270"/>
            <a:ext cx="4023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৩. DADA , BABA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চেয়ে</a:t>
            </a:r>
            <a:r>
              <a:rPr lang="en-US" dirty="0"/>
              <a:t> </a:t>
            </a:r>
            <a:r>
              <a:rPr lang="en-US" dirty="0" err="1"/>
              <a:t>কত</a:t>
            </a:r>
            <a:r>
              <a:rPr lang="en-US" dirty="0"/>
              <a:t> </a:t>
            </a:r>
            <a:r>
              <a:rPr lang="en-US" dirty="0" err="1"/>
              <a:t>বড়</a:t>
            </a:r>
            <a:r>
              <a:rPr lang="en-US" dirty="0"/>
              <a:t>?</a:t>
            </a:r>
            <a:endParaRPr lang="en-US" baseline="-25000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61457" y="4997108"/>
            <a:ext cx="1632857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ক) ২০২০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79" y="5013639"/>
            <a:ext cx="1802674" cy="3725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খ) ২০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6549" y="5406278"/>
            <a:ext cx="175042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গ) ৩০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7098" y="5368019"/>
            <a:ext cx="101890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ঘ) ৫০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67301" y="3663686"/>
            <a:ext cx="1436914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ক) ১১০১০১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79" y="3632127"/>
            <a:ext cx="1711233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খ) ১০১১০১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3299" y="4204481"/>
            <a:ext cx="1358537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গ) ১১১১০১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03074" y="4197565"/>
            <a:ext cx="1528354" cy="3831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ঘ)১১১১১১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27771" y="1946199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7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69E1F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69E1F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0D0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5AB15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257" y="446429"/>
            <a:ext cx="270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 err="1">
                <a:solidFill>
                  <a:srgbClr val="FF0000"/>
                </a:solidFill>
              </a:rPr>
              <a:t>দলীয়</a:t>
            </a:r>
            <a:r>
              <a:rPr lang="en-US" sz="5400" u="sng" dirty="0">
                <a:solidFill>
                  <a:srgbClr val="FF0000"/>
                </a:solidFill>
              </a:rPr>
              <a:t> </a:t>
            </a:r>
            <a:r>
              <a:rPr lang="en-US" sz="5400" u="sng" dirty="0" err="1">
                <a:solidFill>
                  <a:srgbClr val="FF0000"/>
                </a:solidFill>
              </a:rPr>
              <a:t>কাজ</a:t>
            </a:r>
            <a:endParaRPr lang="en-US" sz="5400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464" y="2517007"/>
            <a:ext cx="10241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* </a:t>
            </a:r>
            <a:r>
              <a:rPr lang="en-US" sz="4800" b="1" dirty="0" err="1"/>
              <a:t>বাইনারি</a:t>
            </a:r>
            <a:r>
              <a:rPr lang="en-US" sz="4800" b="1" dirty="0"/>
              <a:t> </a:t>
            </a:r>
            <a:r>
              <a:rPr lang="en-US" sz="4800" b="1" dirty="0" err="1"/>
              <a:t>সংখ্যা</a:t>
            </a:r>
            <a:r>
              <a:rPr lang="en-US" sz="4800" b="1" dirty="0"/>
              <a:t> </a:t>
            </a:r>
            <a:r>
              <a:rPr lang="en-US" sz="4800" b="1" dirty="0" err="1"/>
              <a:t>পদ্ধতি</a:t>
            </a:r>
            <a:r>
              <a:rPr lang="bn-IN" sz="4400" b="1" dirty="0"/>
              <a:t>র</a:t>
            </a:r>
            <a:r>
              <a:rPr lang="en-US" sz="4800" b="1" dirty="0"/>
              <a:t> </a:t>
            </a:r>
            <a:r>
              <a:rPr lang="en-US" sz="4800" b="1" dirty="0" err="1"/>
              <a:t>সুবিধা</a:t>
            </a:r>
            <a:r>
              <a:rPr lang="en-US" sz="4800" b="1" dirty="0"/>
              <a:t>  </a:t>
            </a:r>
            <a:r>
              <a:rPr lang="en-US" sz="4800" b="1" dirty="0" err="1"/>
              <a:t>ব্যাখ্যা</a:t>
            </a:r>
            <a:r>
              <a:rPr lang="en-US" sz="4800" b="1" dirty="0"/>
              <a:t> </a:t>
            </a:r>
            <a:r>
              <a:rPr lang="en-US" sz="4800" b="1" dirty="0" err="1"/>
              <a:t>কর</a:t>
            </a:r>
            <a:r>
              <a:rPr lang="en-US" sz="4800" b="1" dirty="0"/>
              <a:t>।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49776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134" y="350634"/>
            <a:ext cx="3256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u="sng" dirty="0" err="1">
                <a:solidFill>
                  <a:srgbClr val="FF0000"/>
                </a:solidFill>
              </a:rPr>
              <a:t>মূল্যায়ন</a:t>
            </a:r>
            <a:r>
              <a:rPr lang="en-US" sz="6000" u="sng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842" y="1645232"/>
            <a:ext cx="943275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600" dirty="0" err="1"/>
              <a:t>দশমিক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থেকে</a:t>
            </a:r>
            <a:r>
              <a:rPr lang="en-US" sz="3600" dirty="0"/>
              <a:t> </a:t>
            </a:r>
            <a:r>
              <a:rPr lang="en-US" sz="3600" dirty="0" err="1"/>
              <a:t>বাইনারি</a:t>
            </a:r>
            <a:r>
              <a:rPr lang="en-US" sz="3600" dirty="0"/>
              <a:t> </a:t>
            </a:r>
            <a:r>
              <a:rPr lang="en-US" sz="3600" dirty="0" err="1"/>
              <a:t>সংখ্যায়</a:t>
            </a:r>
            <a:r>
              <a:rPr lang="en-US" sz="3600" dirty="0"/>
              <a:t> </a:t>
            </a:r>
            <a:r>
              <a:rPr lang="en-US" sz="3600" dirty="0" err="1"/>
              <a:t>রুপান্তর</a:t>
            </a:r>
            <a:r>
              <a:rPr lang="bn-IN" sz="3600" dirty="0"/>
              <a:t> </a:t>
            </a:r>
            <a:r>
              <a:rPr lang="bn-IN" sz="2800" dirty="0"/>
              <a:t>এবং </a:t>
            </a:r>
            <a:endParaRPr lang="bn-IN" sz="36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3600" dirty="0" err="1"/>
              <a:t>দশমিক</a:t>
            </a:r>
            <a:r>
              <a:rPr lang="en-US" sz="3600" dirty="0"/>
              <a:t> </a:t>
            </a:r>
            <a:r>
              <a:rPr lang="en-US" sz="3600" dirty="0" err="1"/>
              <a:t>সংখ্যা</a:t>
            </a:r>
            <a:r>
              <a:rPr lang="en-US" sz="3600" dirty="0"/>
              <a:t> </a:t>
            </a:r>
            <a:r>
              <a:rPr lang="en-US" sz="3600" dirty="0" err="1"/>
              <a:t>থেকে</a:t>
            </a:r>
            <a:r>
              <a:rPr lang="en-US" sz="3600" dirty="0"/>
              <a:t> </a:t>
            </a:r>
            <a:r>
              <a:rPr lang="en-US" sz="3600" dirty="0" err="1"/>
              <a:t>অক্টাল</a:t>
            </a:r>
            <a:r>
              <a:rPr lang="en-US" sz="3600" dirty="0"/>
              <a:t> </a:t>
            </a:r>
            <a:r>
              <a:rPr lang="en-US" sz="3600" dirty="0" err="1"/>
              <a:t>সংখ্যায়</a:t>
            </a:r>
            <a:r>
              <a:rPr lang="en-US" sz="3600" dirty="0"/>
              <a:t> </a:t>
            </a:r>
            <a:r>
              <a:rPr lang="en-US" sz="3600" dirty="0" err="1"/>
              <a:t>রুপান্তরের</a:t>
            </a:r>
            <a:r>
              <a:rPr lang="en-US" sz="3600" dirty="0"/>
              <a:t> </a:t>
            </a:r>
            <a:r>
              <a:rPr lang="en-US" sz="3600" dirty="0" err="1"/>
              <a:t>নিয়ম</a:t>
            </a:r>
            <a:r>
              <a:rPr lang="en-US" sz="3600" dirty="0"/>
              <a:t> </a:t>
            </a:r>
            <a:r>
              <a:rPr lang="en-US" sz="3600" dirty="0" err="1"/>
              <a:t>লেখ</a:t>
            </a:r>
            <a:r>
              <a:rPr lang="en-US" sz="36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81616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0062" y="1122363"/>
            <a:ext cx="3192379" cy="967694"/>
          </a:xfrm>
        </p:spPr>
        <p:txBody>
          <a:bodyPr>
            <a:normAutofit/>
          </a:bodyPr>
          <a:lstStyle/>
          <a:p>
            <a:r>
              <a:rPr lang="en-US" sz="4800" b="1" u="sng" dirty="0" err="1"/>
              <a:t>বাড়ির</a:t>
            </a:r>
            <a:r>
              <a:rPr lang="en-US" sz="4800" b="1" u="sng" dirty="0"/>
              <a:t> </a:t>
            </a:r>
            <a:r>
              <a:rPr lang="en-US" sz="4800" b="1" u="sng" dirty="0" err="1"/>
              <a:t>কাজ</a:t>
            </a:r>
            <a:endParaRPr lang="en-US" sz="48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346" y="2899954"/>
            <a:ext cx="9577137" cy="1254951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err="1">
                <a:solidFill>
                  <a:srgbClr val="00B0F0"/>
                </a:solidFill>
              </a:rPr>
              <a:t>বাইনারি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সংখ্যার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ধারণার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উপর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ভিত্তি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করে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কি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কি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জিনিস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আবিষ্কৃত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হয়েছে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তার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একটি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তালিকা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প্রস্তুত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b="1" dirty="0" err="1">
                <a:solidFill>
                  <a:srgbClr val="00B0F0"/>
                </a:solidFill>
              </a:rPr>
              <a:t>করে</a:t>
            </a:r>
            <a:r>
              <a:rPr lang="bn-IN" sz="3200" b="1" dirty="0">
                <a:solidFill>
                  <a:srgbClr val="00B0F0"/>
                </a:solidFill>
              </a:rPr>
              <a:t> ।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707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0"/>
            <a:ext cx="6669505" cy="2536826"/>
          </a:xfrm>
        </p:spPr>
        <p:txBody>
          <a:bodyPr>
            <a:normAutofit fontScale="90000"/>
          </a:bodyPr>
          <a:lstStyle/>
          <a:p>
            <a:r>
              <a:rPr lang="bn-BD" sz="16600" dirty="0">
                <a:latin typeface="Shonar Bangla" pitchFamily="34" charset="0"/>
                <a:cs typeface="Shonar Bangla" pitchFamily="34" charset="0"/>
              </a:rPr>
              <a:t>ধন্যবাদ</a:t>
            </a:r>
            <a:endParaRPr lang="en-US" sz="4000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14600"/>
            <a:ext cx="9144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</TotalTime>
  <Words>511</Words>
  <Application>Microsoft Office PowerPoint</Application>
  <PresentationFormat>Widescreen</PresentationFormat>
  <Paragraphs>122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Shonar Bangla</vt:lpstr>
      <vt:lpstr>Trebuchet MS</vt:lpstr>
      <vt:lpstr>Wingdings</vt:lpstr>
      <vt:lpstr>Wingdings 3</vt:lpstr>
      <vt:lpstr>Facet</vt:lpstr>
      <vt:lpstr>স্বাগতম</vt:lpstr>
      <vt:lpstr>শিক্ষক পরিচিতি মোহাম্মদ বেলাল উদ্দিন প্রভাষক (বাংলা) পাঠান নগর আমিনিয়া ফাযিল মাদ্রাসা ফেনী ।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এই পাঠ শেষে শিক্ষার্থীরা -</vt:lpstr>
      <vt:lpstr>সংখ্যা পদ্ধতি</vt:lpstr>
      <vt:lpstr>সংখ্যা পদ্ধতি প্রকারভেদঃ</vt:lpstr>
      <vt:lpstr> পজিশনাল সংখ্যা পদ্ধতি </vt:lpstr>
      <vt:lpstr>নন-পজিশনাল সংখ্যা পদ্ধতি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Solayman</dc:creator>
  <cp:lastModifiedBy>DPE</cp:lastModifiedBy>
  <cp:revision>59</cp:revision>
  <dcterms:created xsi:type="dcterms:W3CDTF">2019-07-08T15:50:18Z</dcterms:created>
  <dcterms:modified xsi:type="dcterms:W3CDTF">2020-01-08T15:54:20Z</dcterms:modified>
</cp:coreProperties>
</file>