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1FD8-6D91-4149-9DBF-B03F3BBDD39A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80D-15AD-4FB6-9B06-CCA5A2B8B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1FD8-6D91-4149-9DBF-B03F3BBDD39A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80D-15AD-4FB6-9B06-CCA5A2B8B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1FD8-6D91-4149-9DBF-B03F3BBDD39A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80D-15AD-4FB6-9B06-CCA5A2B8B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1FD8-6D91-4149-9DBF-B03F3BBDD39A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80D-15AD-4FB6-9B06-CCA5A2B8B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1FD8-6D91-4149-9DBF-B03F3BBDD39A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80D-15AD-4FB6-9B06-CCA5A2B8B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1FD8-6D91-4149-9DBF-B03F3BBDD39A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80D-15AD-4FB6-9B06-CCA5A2B8B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1FD8-6D91-4149-9DBF-B03F3BBDD39A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80D-15AD-4FB6-9B06-CCA5A2B8B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1FD8-6D91-4149-9DBF-B03F3BBDD39A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1C180D-15AD-4FB6-9B06-CCA5A2B8B6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1FD8-6D91-4149-9DBF-B03F3BBDD39A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80D-15AD-4FB6-9B06-CCA5A2B8B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1FD8-6D91-4149-9DBF-B03F3BBDD39A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B1C180D-15AD-4FB6-9B06-CCA5A2B8B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03F1FD8-6D91-4149-9DBF-B03F3BBDD39A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80D-15AD-4FB6-9B06-CCA5A2B8B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03F1FD8-6D91-4149-9DBF-B03F3BBDD39A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B1C180D-15AD-4FB6-9B06-CCA5A2B8B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685800"/>
            <a:ext cx="8077200" cy="1524000"/>
          </a:xfrm>
        </p:spPr>
        <p:txBody>
          <a:bodyPr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C:\Users\Bohail High School\Picture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33600"/>
            <a:ext cx="8077200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যোগাযোগের প্রকারভেদঃ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যোগাযোগ</a:t>
            </a:r>
          </a:p>
          <a:p>
            <a:pPr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nip and Round Single Corner Rectangle 4"/>
          <p:cNvSpPr/>
          <p:nvPr/>
        </p:nvSpPr>
        <p:spPr>
          <a:xfrm>
            <a:off x="1676400" y="3352800"/>
            <a:ext cx="2667000" cy="1295400"/>
          </a:xfrm>
          <a:prstGeom prst="snip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এক মুখী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Snip and Round Single Corner Rectangle 5"/>
          <p:cNvSpPr/>
          <p:nvPr/>
        </p:nvSpPr>
        <p:spPr>
          <a:xfrm>
            <a:off x="5181600" y="3505200"/>
            <a:ext cx="2667000" cy="1447800"/>
          </a:xfrm>
          <a:prstGeom prst="snip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দীমুখী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257800" y="1981200"/>
            <a:ext cx="14478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3009900" y="2400300"/>
            <a:ext cx="1219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Content Placeholder 3"/>
          <p:cNvGrpSpPr>
            <a:grpSpLocks noGrp="1"/>
          </p:cNvGrpSpPr>
          <p:nvPr>
            <p:ph idx="1"/>
          </p:nvPr>
        </p:nvGrpSpPr>
        <p:grpSpPr>
          <a:xfrm>
            <a:off x="457200" y="1600201"/>
            <a:ext cx="3886200" cy="2819399"/>
            <a:chOff x="4562048" y="1438361"/>
            <a:chExt cx="3743751" cy="2609779"/>
          </a:xfrm>
        </p:grpSpPr>
        <p:sp>
          <p:nvSpPr>
            <p:cNvPr id="5" name="TextBox 4"/>
            <p:cNvSpPr txBox="1"/>
            <p:nvPr/>
          </p:nvSpPr>
          <p:spPr>
            <a:xfrm>
              <a:off x="5791200" y="3586475"/>
              <a:ext cx="16802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টেলিভিশন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দেখা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62048" y="1438361"/>
              <a:ext cx="3743751" cy="2148113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495800" y="1676400"/>
            <a:ext cx="3619500" cy="2514600"/>
            <a:chOff x="2816155" y="4056772"/>
            <a:chExt cx="3619500" cy="2811277"/>
          </a:xfrm>
        </p:grpSpPr>
        <p:sp>
          <p:nvSpPr>
            <p:cNvPr id="8" name="TextBox 7"/>
            <p:cNvSpPr txBox="1"/>
            <p:nvPr/>
          </p:nvSpPr>
          <p:spPr>
            <a:xfrm>
              <a:off x="3925495" y="6406384"/>
              <a:ext cx="12731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পত্রিকা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পড়া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9" name="Picture 4" descr="https://thesiescomsblog.files.wordpress.com/2012/08/man-reading-newspaper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6155" y="4056772"/>
              <a:ext cx="3619500" cy="2419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http://www.radiomahananda.fm/wp-content/uploads/2014/01/IMG_23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67200"/>
            <a:ext cx="3766209" cy="216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জোড়ায়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274" y="4495800"/>
            <a:ext cx="8229600" cy="12954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বিদ্যালয়ের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বার্ষিক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ক্রীড়া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প্রতিযোগিতার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সংবাদ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প্রচারে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একমুখী যোগাযোগের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মধ্যমসমূহ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3688" y="2105526"/>
            <a:ext cx="1928813" cy="205740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447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প্রথমে শিক্ষার্থীরা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জোড়ায়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বিভক্ত হবে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594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দীমুখী যোগাযোগ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Content Placeholder 3"/>
          <p:cNvGrpSpPr>
            <a:grpSpLocks noGrp="1"/>
          </p:cNvGrpSpPr>
          <p:nvPr>
            <p:ph idx="1"/>
          </p:nvPr>
        </p:nvGrpSpPr>
        <p:grpSpPr>
          <a:xfrm>
            <a:off x="457200" y="1600200"/>
            <a:ext cx="4191000" cy="3962399"/>
            <a:chOff x="406767" y="1267519"/>
            <a:chExt cx="2927325" cy="4714288"/>
          </a:xfrm>
        </p:grpSpPr>
        <p:sp>
          <p:nvSpPr>
            <p:cNvPr id="5" name="TextBox 4"/>
            <p:cNvSpPr txBox="1"/>
            <p:nvPr/>
          </p:nvSpPr>
          <p:spPr>
            <a:xfrm>
              <a:off x="1066800" y="5335476"/>
              <a:ext cx="22140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মোবাইল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ফোন</a:t>
              </a:r>
              <a:endParaRPr lang="en-US" sz="36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6" name="Picture 2" descr="http://s3.amazonaws.com/somewherein/assets/images/thumbs/Azadbd_1338278997_2-2012-05-16-06-18-48-4fb346c81d3f0-nokia-110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38" r="9327" b="5396"/>
            <a:stretch/>
          </p:blipFill>
          <p:spPr bwMode="auto">
            <a:xfrm>
              <a:off x="406767" y="1267519"/>
              <a:ext cx="2927325" cy="2447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://www.techtunes.com.bd/tDrive/tuner/md.habib-bhuiyan/298022/samsungiii650_0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101" t="3581" r="5859" b="12832"/>
            <a:stretch/>
          </p:blipFill>
          <p:spPr bwMode="auto">
            <a:xfrm>
              <a:off x="406767" y="3367093"/>
              <a:ext cx="2874101" cy="2342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4572000" y="1524000"/>
            <a:ext cx="3633196" cy="4414824"/>
            <a:chOff x="3276600" y="1300176"/>
            <a:chExt cx="5538196" cy="468558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76600" y="1300176"/>
              <a:ext cx="5538196" cy="40353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522683" y="5339425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ই-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মেইল</a:t>
              </a:r>
              <a:endParaRPr lang="en-US" sz="3600" dirty="0">
                <a:latin typeface="Nikosh" pitchFamily="2" charset="0"/>
                <a:cs typeface="Nikosh" pitchFamily="2" charset="0"/>
              </a:endParaRPr>
            </a:p>
          </p:txBody>
        </p:sp>
      </p:grp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371600"/>
            <a:ext cx="4191000" cy="50285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57" r="2381" b="6250"/>
          <a:stretch/>
        </p:blipFill>
        <p:spPr bwMode="auto">
          <a:xfrm>
            <a:off x="4616535" y="1371600"/>
            <a:ext cx="3917865" cy="5029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5334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একই সাথে একমুখী ও দীমুখী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bn-BD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6200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105400"/>
            <a:ext cx="7467600" cy="1219200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একমুখী যোগাযোগ এবং দীমুখী যোগাযোগের সুবিধা গুলো লেখ।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http://ajkerkhabor.com/bd/wp-content/uploads/2014/11/dream-680x4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7696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325562"/>
          </a:xfr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মূল্যায়ণ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endParaRPr lang="bn-BD" dirty="0" smtClean="0">
              <a:latin typeface="Nikosh" pitchFamily="2" charset="0"/>
              <a:cs typeface="Nikosh" pitchFamily="2" charset="0"/>
            </a:endParaRP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যোগাযোগ কি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?</a:t>
            </a:r>
            <a:endParaRPr lang="bn-BD" dirty="0" smtClean="0">
              <a:latin typeface="Nikosh" pitchFamily="2" charset="0"/>
              <a:cs typeface="Nikosh" pitchFamily="2" charset="0"/>
            </a:endParaRP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যোগাযোগ পদধতি কত প্রকার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? </a:t>
            </a:r>
            <a:endParaRPr lang="bn-BD" dirty="0" smtClean="0">
              <a:latin typeface="Nikosh" pitchFamily="2" charset="0"/>
              <a:cs typeface="Nikosh" pitchFamily="2" charset="0"/>
            </a:endParaRP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>
                <a:latin typeface="Nikosh" pitchFamily="2" charset="0"/>
                <a:cs typeface="Nikosh" pitchFamily="2" charset="0"/>
              </a:rPr>
              <a:t>দ্বিমুখী যোগাযোগ করে থাক? </a:t>
            </a:r>
            <a:endParaRPr lang="bn-BD" dirty="0" smtClean="0">
              <a:latin typeface="Nikosh" pitchFamily="2" charset="0"/>
              <a:cs typeface="Nikosh" pitchFamily="2" charset="0"/>
            </a:endParaRP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একমুখী যোগাযোগ পদধতির অসুবিধা কি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?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endParaRPr lang="en-US" dirty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http://www.comminit.com/ict-4-development/files/imagecache/rotator_980x400/2009-08-03__bus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29600" cy="28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4191000"/>
            <a:ext cx="82296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তোমার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পরিবারের</a:t>
            </a:r>
            <a:r>
              <a:rPr lang="bn-IN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সদস্যরা যোগাযোগের জন্য ক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ী </a:t>
            </a:r>
            <a:r>
              <a:rPr lang="bn-IN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ী</a:t>
            </a:r>
            <a:r>
              <a:rPr lang="bn-IN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আইসিটি ব্যবহার করে?  এরমধ্যে কোনগুলো একমুখী এবং কোনগুলো দ্বিমুখী যোগাযোগ? 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সবাইকে ধন্যবাদ জানিয়ে আজকের পাঠ এখানেই শেষ করছি।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52600"/>
            <a:ext cx="7467600" cy="4525963"/>
          </a:xfrm>
        </p:spPr>
        <p:txBody>
          <a:bodyPr/>
          <a:lstStyle/>
          <a:p>
            <a:pPr>
              <a:buNone/>
            </a:pPr>
            <a:r>
              <a:rPr lang="bn-BD" dirty="0" smtClean="0"/>
              <a:t> 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041775" y="3208338"/>
          <a:ext cx="1058863" cy="439737"/>
        </p:xfrm>
        <a:graphic>
          <a:graphicData uri="http://schemas.openxmlformats.org/presentationml/2006/ole">
            <p:oleObj spid="_x0000_s1026" name="Packager Shell Object" showAsIcon="1" r:id="rId3" imgW="1058760" imgH="440280" progId="Package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800"/>
          </a:xfrm>
        </p:spPr>
        <p:txBody>
          <a:bodyPr/>
          <a:lstStyle/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পারভিন আকতার </a:t>
            </a: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এম,এস ,এস বি এড</a:t>
            </a: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সহকারি শিক্ষিকা(কম্পিউটার) </a:t>
            </a: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বোহাইল উচ্চ বিদ্যালয়</a:t>
            </a: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শাজাহানপুর ,বগুড়া 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তথ্য ও যোগাযোগ প্রযুক্তি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: অ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ষ্টম 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: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প্রথম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পাঠ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: ৩</a:t>
            </a:r>
            <a:endParaRPr lang="bn-BD" dirty="0" smtClean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676400"/>
            <a:ext cx="4038600" cy="4038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723900"/>
            <a:ext cx="8077200" cy="952500"/>
          </a:xfrm>
          <a:prstGeom prst="rect">
            <a:avLst/>
          </a:prstGeom>
          <a:solidFill>
            <a:schemeClr val="accent1">
              <a:lumMod val="75000"/>
            </a:schemeClr>
          </a:solidFill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ছবি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দেখি</a:t>
            </a:r>
            <a:r>
              <a:rPr lang="en-US" b="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…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9600" y="1752600"/>
            <a:ext cx="3886200" cy="4119265"/>
            <a:chOff x="990600" y="1658712"/>
            <a:chExt cx="4572000" cy="4119265"/>
          </a:xfrm>
        </p:grpSpPr>
        <p:pic>
          <p:nvPicPr>
            <p:cNvPr id="4" name="Picture 45" descr="http://i.ytimg.com/vi/oGE5EfjHDCk/hqdefaul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658712"/>
              <a:ext cx="4572000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085850" y="5316312"/>
              <a:ext cx="4476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ছবিতে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শিশুটি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কি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করছে</a:t>
              </a:r>
              <a:r>
                <a:rPr lang="en-US" sz="2400" dirty="0" smtClean="0"/>
                <a:t>?</a:t>
              </a:r>
              <a:endParaRPr lang="en-US" sz="24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48200" y="1658711"/>
            <a:ext cx="4038600" cy="4208689"/>
            <a:chOff x="5181600" y="1658711"/>
            <a:chExt cx="3505200" cy="4041829"/>
          </a:xfrm>
        </p:grpSpPr>
        <p:pic>
          <p:nvPicPr>
            <p:cNvPr id="7" name="Picture 47" descr="http://www.aljazeera.com/mritems/Images/2013/3/20/201332075719135580_8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1658711"/>
              <a:ext cx="3505200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943600" y="5238875"/>
              <a:ext cx="19014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মহিলাটি</a:t>
              </a:r>
              <a:r>
                <a:rPr lang="en-US" sz="2400" dirty="0"/>
                <a:t> </a:t>
              </a:r>
              <a:r>
                <a:rPr lang="en-US" sz="2400" dirty="0" err="1" smtClean="0"/>
                <a:t>কী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করছে</a:t>
              </a:r>
              <a:r>
                <a:rPr lang="en-US" sz="2400" dirty="0" smtClean="0"/>
                <a:t>?</a:t>
              </a:r>
              <a:endParaRPr lang="en-US" sz="2400" dirty="0"/>
            </a:p>
          </p:txBody>
        </p:sp>
      </p:grp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আজকের পাঠ শিরোনাম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যোগাযোগ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819400"/>
            <a:ext cx="7772400" cy="339558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extLst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spc="50" dirty="0" err="1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sz="6600" b="1" spc="50" dirty="0">
              <a:ln w="11430"/>
              <a:solidFill>
                <a:schemeClr val="bg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dirty="0" smtClean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dirty="0" smtClean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buNone/>
            </a:pPr>
            <a:r>
              <a:rPr lang="bn-BD" dirty="0" smtClean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যোগাযোগ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;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buNone/>
            </a:pPr>
            <a:r>
              <a:rPr lang="bn-BD" b="1" dirty="0" smtClean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যোগাযোগের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ব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্যবহার করা হয় বলতে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;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lvl="0"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৩।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একমুখী যোগাযোগ বা ব্রডকাস্ট পদ্ধতি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উদাহরণসহ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পারবে;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lvl="0"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৪।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একই সাথে একমূখী ও দ্বিমুখী যোগাযোগের মাধ্যম হিসেবে আইসিটির সুবিধা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পারবে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;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Nikosh" pitchFamily="2" charset="0"/>
                <a:cs typeface="Nikosh" pitchFamily="2" charset="0"/>
              </a:rPr>
              <a:t>বাংলাদেশের মুক্তিযুদ্ধে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-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র ভূমিকা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413" t="18519" r="10515" b="55152"/>
          <a:stretch/>
        </p:blipFill>
        <p:spPr>
          <a:xfrm>
            <a:off x="533400" y="1600200"/>
            <a:ext cx="4495800" cy="3048000"/>
          </a:xfrm>
        </p:spPr>
      </p:pic>
      <p:pic>
        <p:nvPicPr>
          <p:cNvPr id="5" name="Picture 2" descr="http://webapps.aljazeera.net/aje/custom/worldradioday/img/radio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43000"/>
            <a:ext cx="4317375" cy="3733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48768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১৯৭১ সালের ১৩ আগস্ট পঙ্কজ মল্লিক শুনেছিলেন আঘাত আনার সং্কেত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5410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5334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57150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“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আমি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তোমায়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যতো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শুনিয়েছিলাম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গান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”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একক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কাজ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/>
            </a:r>
            <a:b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947"/>
          <a:stretch/>
        </p:blipFill>
        <p:spPr>
          <a:xfrm>
            <a:off x="990600" y="990600"/>
            <a:ext cx="5943600" cy="350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3340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  <a:latin typeface="Nikosh" pitchFamily="2" charset="0"/>
                <a:cs typeface="Nikosh" pitchFamily="2" charset="0"/>
              </a:rPr>
              <a:t>সেই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  <a:latin typeface="Nikosh" pitchFamily="2" charset="0"/>
                <a:cs typeface="Nikosh" pitchFamily="2" charset="0"/>
              </a:rPr>
              <a:t>গানটি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  <a:latin typeface="Nikosh" pitchFamily="2" charset="0"/>
                <a:cs typeface="Nikosh" pitchFamily="2" charset="0"/>
              </a:rPr>
              <a:t>কে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  <a:latin typeface="Nikosh" pitchFamily="2" charset="0"/>
                <a:cs typeface="Nikosh" pitchFamily="2" charset="0"/>
              </a:rPr>
              <a:t>কত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  <a:latin typeface="Nikosh" pitchFamily="2" charset="0"/>
                <a:cs typeface="Nikosh" pitchFamily="2" charset="0"/>
              </a:rPr>
              <a:t>তারিখে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  <a:latin typeface="Nikosh" pitchFamily="2" charset="0"/>
                <a:cs typeface="Nikosh" pitchFamily="2" charset="0"/>
              </a:rPr>
              <a:t>রেডিওতে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  <a:latin typeface="Nikosh" pitchFamily="2" charset="0"/>
                <a:cs typeface="Nikosh" pitchFamily="2" charset="0"/>
              </a:rPr>
              <a:t>গেয়েছিল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Nikosh" pitchFamily="2" charset="0"/>
                <a:cs typeface="Nikosh" pitchFamily="2" charset="0"/>
              </a:rPr>
              <a:t>? 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  <a:latin typeface="Nikosh" pitchFamily="2" charset="0"/>
                <a:cs typeface="Nikosh" pitchFamily="2" charset="0"/>
              </a:rPr>
              <a:t>গানটির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  <a:latin typeface="Nikosh" pitchFamily="2" charset="0"/>
                <a:cs typeface="Nikosh" pitchFamily="2" charset="0"/>
              </a:rPr>
              <a:t>মূল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  <a:latin typeface="Nikosh" pitchFamily="2" charset="0"/>
                <a:cs typeface="Nikosh" pitchFamily="2" charset="0"/>
              </a:rPr>
              <a:t>প্রতিপাদ্য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  <a:latin typeface="Nikosh" pitchFamily="2" charset="0"/>
                <a:cs typeface="Nikosh" pitchFamily="2" charset="0"/>
              </a:rPr>
              <a:t>ছিল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2800" dirty="0">
              <a:solidFill>
                <a:schemeClr val="tx1">
                  <a:lumMod val="9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যোগাযোগ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Content Placeholder 3"/>
          <p:cNvGrpSpPr>
            <a:grpSpLocks noGrp="1"/>
          </p:cNvGrpSpPr>
          <p:nvPr>
            <p:ph idx="1"/>
          </p:nvPr>
        </p:nvGrpSpPr>
        <p:grpSpPr>
          <a:xfrm>
            <a:off x="457198" y="1600199"/>
            <a:ext cx="2819402" cy="990601"/>
            <a:chOff x="1489351" y="1373432"/>
            <a:chExt cx="3428223" cy="508975"/>
          </a:xfrm>
        </p:grpSpPr>
        <p:sp>
          <p:nvSpPr>
            <p:cNvPr id="5" name="TextBox 4"/>
            <p:cNvSpPr txBox="1"/>
            <p:nvPr/>
          </p:nvSpPr>
          <p:spPr>
            <a:xfrm>
              <a:off x="1489351" y="1373432"/>
              <a:ext cx="1178454" cy="145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ইশারা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6" name="Content Placeholder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275" t="9142" r="61086" b="71686"/>
            <a:stretch/>
          </p:blipFill>
          <p:spPr>
            <a:xfrm>
              <a:off x="2895803" y="1373432"/>
              <a:ext cx="2021771" cy="508975"/>
            </a:xfrm>
            <a:prstGeom prst="rect">
              <a:avLst/>
            </a:prstGeom>
          </p:spPr>
        </p:pic>
      </p:grp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692" t="9349" r="18654" b="71472"/>
          <a:stretch/>
        </p:blipFill>
        <p:spPr>
          <a:xfrm>
            <a:off x="6324600" y="1600200"/>
            <a:ext cx="1231900" cy="9499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92764" y="1600200"/>
            <a:ext cx="70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লিখা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56131" y="4495800"/>
            <a:ext cx="1769869" cy="1254427"/>
            <a:chOff x="1656131" y="4693507"/>
            <a:chExt cx="1769869" cy="1254427"/>
          </a:xfrm>
        </p:grpSpPr>
        <p:sp>
          <p:nvSpPr>
            <p:cNvPr id="10" name="TextBox 9"/>
            <p:cNvSpPr txBox="1"/>
            <p:nvPr/>
          </p:nvSpPr>
          <p:spPr>
            <a:xfrm>
              <a:off x="1656131" y="5424714"/>
              <a:ext cx="5229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যন্ত্র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1" name="Content Placeholder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294" t="68675" r="60824" b="12863"/>
            <a:stretch/>
          </p:blipFill>
          <p:spPr>
            <a:xfrm>
              <a:off x="2179031" y="4693507"/>
              <a:ext cx="1246969" cy="914401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6176118" y="4398266"/>
            <a:ext cx="2087002" cy="1471252"/>
            <a:chOff x="6176118" y="4398266"/>
            <a:chExt cx="2087002" cy="1471252"/>
          </a:xfrm>
        </p:grpSpPr>
        <p:sp>
          <p:nvSpPr>
            <p:cNvPr id="13" name="TextBox 12"/>
            <p:cNvSpPr txBox="1"/>
            <p:nvPr/>
          </p:nvSpPr>
          <p:spPr>
            <a:xfrm>
              <a:off x="7656864" y="5346298"/>
              <a:ext cx="6062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বলা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4" name="Content Placeholder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2143" t="67885" r="18928" b="13722"/>
            <a:stretch/>
          </p:blipFill>
          <p:spPr>
            <a:xfrm>
              <a:off x="6176118" y="4398266"/>
              <a:ext cx="1408465" cy="1026448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3848431" y="3073733"/>
            <a:ext cx="1839301" cy="1655132"/>
            <a:chOff x="3848431" y="3073733"/>
            <a:chExt cx="1839301" cy="1655132"/>
          </a:xfrm>
        </p:grpSpPr>
        <p:sp>
          <p:nvSpPr>
            <p:cNvPr id="16" name="TextBox 15"/>
            <p:cNvSpPr txBox="1"/>
            <p:nvPr/>
          </p:nvSpPr>
          <p:spPr>
            <a:xfrm>
              <a:off x="3848431" y="4267200"/>
              <a:ext cx="16450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যোগাযোগ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হলো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7" name="Content Placeholder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6960" t="35369" r="35573" b="40682"/>
            <a:stretch/>
          </p:blipFill>
          <p:spPr>
            <a:xfrm>
              <a:off x="3873831" y="3073733"/>
              <a:ext cx="1813901" cy="118621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214</TotalTime>
  <Words>270</Words>
  <Application>Microsoft Office PowerPoint</Application>
  <PresentationFormat>On-screen Show (4:3)</PresentationFormat>
  <Paragraphs>60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Technic</vt:lpstr>
      <vt:lpstr>Package</vt:lpstr>
      <vt:lpstr> স্বাগতম</vt:lpstr>
      <vt:lpstr>শিক্ষক পরিচিতি</vt:lpstr>
      <vt:lpstr>পাঠ পরিচিতি</vt:lpstr>
      <vt:lpstr>Slide 4</vt:lpstr>
      <vt:lpstr>আজকের পাঠ শিরোনাম</vt:lpstr>
      <vt:lpstr>শিখনফল</vt:lpstr>
      <vt:lpstr>বাংলাদেশের মুক্তিযুদ্ধে আইসিটি-র ভূমিকা </vt:lpstr>
      <vt:lpstr>একক কাজ </vt:lpstr>
      <vt:lpstr>যোগাযোগ</vt:lpstr>
      <vt:lpstr>যোগাযোগের প্রকারভেদঃ</vt:lpstr>
      <vt:lpstr>Slide 11</vt:lpstr>
      <vt:lpstr>জোড়ায় কাজ</vt:lpstr>
      <vt:lpstr>দীমুখী যোগাযোগ</vt:lpstr>
      <vt:lpstr>Slide 14</vt:lpstr>
      <vt:lpstr>দলগত কাজ</vt:lpstr>
      <vt:lpstr>মূল্যায়ণ</vt:lpstr>
      <vt:lpstr>বাড়ীর কাজ</vt:lpstr>
      <vt:lpstr>সবাইকে ধন্যবাদ জানিয়ে আজকের পাঠ এখানেই শেষ করছি।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Bohail High School</dc:creator>
  <cp:lastModifiedBy>Bohail High School</cp:lastModifiedBy>
  <cp:revision>63</cp:revision>
  <dcterms:created xsi:type="dcterms:W3CDTF">2019-05-16T08:05:38Z</dcterms:created>
  <dcterms:modified xsi:type="dcterms:W3CDTF">2019-05-24T05:43:08Z</dcterms:modified>
</cp:coreProperties>
</file>