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58" r:id="rId6"/>
    <p:sldId id="259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1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2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C5C0-ADCD-4934-BB69-1D69E305A6E5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AFC16-B3AB-40E5-A8C8-BE8F4176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8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C5C0-ADCD-4934-BB69-1D69E305A6E5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AFC16-B3AB-40E5-A8C8-BE8F4176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3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C5C0-ADCD-4934-BB69-1D69E305A6E5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AFC16-B3AB-40E5-A8C8-BE8F4176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C5C0-ADCD-4934-BB69-1D69E305A6E5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AFC16-B3AB-40E5-A8C8-BE8F4176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5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C5C0-ADCD-4934-BB69-1D69E305A6E5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AFC16-B3AB-40E5-A8C8-BE8F4176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1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C5C0-ADCD-4934-BB69-1D69E305A6E5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AFC16-B3AB-40E5-A8C8-BE8F4176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6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C5C0-ADCD-4934-BB69-1D69E305A6E5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AFC16-B3AB-40E5-A8C8-BE8F4176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5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C5C0-ADCD-4934-BB69-1D69E305A6E5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AFC16-B3AB-40E5-A8C8-BE8F4176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7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C5C0-ADCD-4934-BB69-1D69E305A6E5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AFC16-B3AB-40E5-A8C8-BE8F4176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2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C5C0-ADCD-4934-BB69-1D69E305A6E5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AFC16-B3AB-40E5-A8C8-BE8F4176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07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C5C0-ADCD-4934-BB69-1D69E305A6E5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AFC16-B3AB-40E5-A8C8-BE8F4176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3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6C5C0-ADCD-4934-BB69-1D69E305A6E5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AFC16-B3AB-40E5-A8C8-BE8F4176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5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5494"/>
            <a:ext cx="10215282" cy="1856641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ï</a:t>
            </a:r>
            <a:r>
              <a:rPr lang="en-US" sz="13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‡f”Qv</a:t>
            </a:r>
            <a:r>
              <a:rPr lang="en-US" sz="13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3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wewbgq</a:t>
            </a:r>
            <a:endParaRPr lang="en-US" sz="138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1635" y="3022557"/>
            <a:ext cx="10573871" cy="3055513"/>
          </a:xfrm>
        </p:spPr>
        <p:txBody>
          <a:bodyPr>
            <a:normAutofit/>
          </a:bodyPr>
          <a:lstStyle/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https://upload.wikimedia.org/wikipedia/commons/thumb/b/b2/Rose_flower01.JPG/220px-Rose_flower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12136"/>
            <a:ext cx="10215282" cy="457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64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820400" cy="500594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1991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32012"/>
            <a:ext cx="10363200" cy="58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0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365125"/>
            <a:ext cx="11143128" cy="629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9254"/>
            <a:ext cx="10515600" cy="1325563"/>
          </a:xfrm>
          <a:solidFill>
            <a:schemeClr val="accent4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8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8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wk‡ivbvg</a:t>
            </a:r>
            <a:endParaRPr lang="en-US" sz="8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en-US" sz="9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9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9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e„wó</a:t>
            </a:r>
            <a:r>
              <a:rPr lang="en-US" sz="9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cvZ</a:t>
            </a:r>
            <a:endParaRPr lang="en-US" sz="9600" dirty="0" smtClean="0"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73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4851"/>
            <a:ext cx="10515600" cy="1490774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en-US" sz="115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sz="115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15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dj</a:t>
            </a:r>
            <a:endParaRPr lang="en-US" sz="115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e„wócvZ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Kxfv‡e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msNwUZ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5400" dirty="0" err="1">
                <a:latin typeface="SutonnyMJ" pitchFamily="2" charset="0"/>
                <a:cs typeface="SutonnyMJ" pitchFamily="2" charset="0"/>
              </a:rPr>
              <a:t>e„wócv‡Zi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Kvib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5400" dirty="0" err="1">
                <a:latin typeface="SutonnyMJ" pitchFamily="2" charset="0"/>
                <a:cs typeface="SutonnyMJ" pitchFamily="2" charset="0"/>
              </a:rPr>
              <a:t>e„wócv‡Zi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kÖYxwefvM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©‡K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cwiPjb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e„wó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I ‰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k‡jvr‡ÿc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e„wó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wKfv‡e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msNwUZ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21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>
                <a:solidFill>
                  <a:schemeClr val="bg1"/>
                </a:solidFill>
                <a:latin typeface="SutonnyAMJ" pitchFamily="2" charset="0"/>
                <a:cs typeface="SutonnyAMJ" pitchFamily="2" charset="0"/>
              </a:rPr>
              <a:t>g~j¨vqb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  <a:solidFill>
            <a:schemeClr val="accent2">
              <a:lumMod val="5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6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e„wócvZ</a:t>
            </a:r>
            <a:r>
              <a:rPr lang="en-US" sz="6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KZ </a:t>
            </a:r>
            <a:r>
              <a:rPr lang="en-US" sz="6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cÖKvi</a:t>
            </a:r>
            <a:endParaRPr lang="en-US" sz="60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6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e„wócv‡Zi</a:t>
            </a:r>
            <a:r>
              <a:rPr lang="en-US" sz="6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Kvib</a:t>
            </a:r>
            <a:r>
              <a:rPr lang="en-US" sz="6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¸‡</a:t>
            </a:r>
            <a:r>
              <a:rPr lang="en-US" sz="6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6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6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6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6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6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evqyi</a:t>
            </a:r>
            <a:r>
              <a:rPr lang="en-US" sz="6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ms¯ú‡k</a:t>
            </a:r>
            <a:r>
              <a:rPr lang="en-US" sz="6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6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cwiPj</a:t>
            </a:r>
            <a:r>
              <a:rPr lang="en-US" sz="6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e„wó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msNwUZ</a:t>
            </a:r>
            <a:r>
              <a:rPr lang="en-US" sz="6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6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6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</a:t>
            </a:r>
            <a:r>
              <a:rPr lang="en-US" sz="6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</a:t>
            </a:r>
            <a:r>
              <a:rPr lang="en-US" sz="6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6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Zi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6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6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cv‡k</a:t>
            </a:r>
            <a:r>
              <a:rPr lang="en-US" sz="6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© ˆ</a:t>
            </a:r>
            <a:r>
              <a:rPr lang="en-US" sz="6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k‡jvr‡ÿce„wó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msNwUZ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60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6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91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ctr"/>
            <a:r>
              <a:rPr lang="en-US" sz="11500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</a:t>
            </a:r>
            <a:r>
              <a:rPr lang="en-US" sz="115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vwoi</a:t>
            </a:r>
            <a:r>
              <a:rPr lang="en-US" sz="115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15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11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lumMod val="85000"/>
              <a:lumOff val="15000"/>
            </a:schemeClr>
          </a:solidFill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lang="en-US" sz="96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k‡jvr‡ÿc</a:t>
            </a:r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e„wó</a:t>
            </a:r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fv‡e</a:t>
            </a:r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msNwUZ</a:t>
            </a:r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wPÎ</a:t>
            </a:r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mn</a:t>
            </a:r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Ki|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9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436" y="1408300"/>
            <a:ext cx="10829364" cy="4884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436" y="121024"/>
            <a:ext cx="10829364" cy="1690688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6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6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6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Rvwb‡q</a:t>
            </a:r>
            <a:r>
              <a:rPr lang="en-US" sz="6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6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6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GLv‡bB</a:t>
            </a:r>
            <a:r>
              <a:rPr lang="en-US" sz="6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mgvwß</a:t>
            </a:r>
            <a:r>
              <a:rPr lang="en-US" sz="6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6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NvlYv</a:t>
            </a:r>
            <a:r>
              <a:rPr lang="en-US" sz="6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KiwQ</a:t>
            </a:r>
            <a:r>
              <a:rPr lang="en-US" sz="6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60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16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106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SutonnyAMJ</vt:lpstr>
      <vt:lpstr>SutonnyMJ</vt:lpstr>
      <vt:lpstr>Office Theme</vt:lpstr>
      <vt:lpstr>ï‡f”Qv wewbgq</vt:lpstr>
      <vt:lpstr>PowerPoint Presentation</vt:lpstr>
      <vt:lpstr>PowerPoint Presentation</vt:lpstr>
      <vt:lpstr>PowerPoint Presentation</vt:lpstr>
      <vt:lpstr>cvV wk‡ivbvg</vt:lpstr>
      <vt:lpstr>wkLb dj</vt:lpstr>
      <vt:lpstr>g~j¨vqb</vt:lpstr>
      <vt:lpstr>evwoi KvR</vt:lpstr>
      <vt:lpstr>mevB‡K ab¨ev` Rvwb‡q AvR‡Ki cvV GLv‡bB mgvwß †NvlYv KiwQ|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cvV cwiwPwZ  welq t f‚‡Mvj  ‡kÖYx t 9g</dc:title>
  <dc:creator>ASUS</dc:creator>
  <cp:lastModifiedBy>ASUS</cp:lastModifiedBy>
  <cp:revision>39</cp:revision>
  <dcterms:created xsi:type="dcterms:W3CDTF">2016-08-08T08:24:42Z</dcterms:created>
  <dcterms:modified xsi:type="dcterms:W3CDTF">2016-08-20T08:07:13Z</dcterms:modified>
</cp:coreProperties>
</file>