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8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59" r:id="rId11"/>
    <p:sldId id="260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66EFC-074B-4F2F-9A00-EEEAD2D7D7BF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6AA6-6D06-4C02-B717-611401895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07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66EFC-074B-4F2F-9A00-EEEAD2D7D7BF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6AA6-6D06-4C02-B717-611401895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88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66EFC-074B-4F2F-9A00-EEEAD2D7D7BF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6AA6-6D06-4C02-B717-611401895D4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8135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66EFC-074B-4F2F-9A00-EEEAD2D7D7BF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6AA6-6D06-4C02-B717-611401895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66EFC-074B-4F2F-9A00-EEEAD2D7D7BF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6AA6-6D06-4C02-B717-611401895D4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9234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66EFC-074B-4F2F-9A00-EEEAD2D7D7BF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6AA6-6D06-4C02-B717-611401895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929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66EFC-074B-4F2F-9A00-EEEAD2D7D7BF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6AA6-6D06-4C02-B717-611401895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173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66EFC-074B-4F2F-9A00-EEEAD2D7D7BF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6AA6-6D06-4C02-B717-611401895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66EFC-074B-4F2F-9A00-EEEAD2D7D7BF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6AA6-6D06-4C02-B717-611401895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419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66EFC-074B-4F2F-9A00-EEEAD2D7D7BF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6AA6-6D06-4C02-B717-611401895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525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66EFC-074B-4F2F-9A00-EEEAD2D7D7BF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6AA6-6D06-4C02-B717-611401895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7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66EFC-074B-4F2F-9A00-EEEAD2D7D7BF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6AA6-6D06-4C02-B717-611401895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03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66EFC-074B-4F2F-9A00-EEEAD2D7D7BF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6AA6-6D06-4C02-B717-611401895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68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66EFC-074B-4F2F-9A00-EEEAD2D7D7BF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6AA6-6D06-4C02-B717-611401895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89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66EFC-074B-4F2F-9A00-EEEAD2D7D7BF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6AA6-6D06-4C02-B717-611401895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77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66EFC-074B-4F2F-9A00-EEEAD2D7D7BF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66AA6-6D06-4C02-B717-611401895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163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66EFC-074B-4F2F-9A00-EEEAD2D7D7BF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0F66AA6-6D06-4C02-B717-611401895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82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ziaur192@gmail.com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70C49E-11C6-418B-9189-A0E49F7F17CA}"/>
              </a:ext>
            </a:extLst>
          </p:cNvPr>
          <p:cNvSpPr txBox="1"/>
          <p:nvPr/>
        </p:nvSpPr>
        <p:spPr>
          <a:xfrm>
            <a:off x="1350498" y="295422"/>
            <a:ext cx="10677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4BFABD-E22E-4BE5-947B-81AB1AD01F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687" y="1589648"/>
            <a:ext cx="10311618" cy="497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441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0984D19-9673-4D8B-A024-4D08D72E33EB}"/>
              </a:ext>
            </a:extLst>
          </p:cNvPr>
          <p:cNvSpPr txBox="1"/>
          <p:nvPr/>
        </p:nvSpPr>
        <p:spPr>
          <a:xfrm>
            <a:off x="2771335" y="1111348"/>
            <a:ext cx="6668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মাদকদ্রব্য সেবনে কি কি ক্ষতি বা রোগ হতে পারে -- No Tension I am back ♦♦ - YouTube">
            <a:hlinkClick r:id="" action="ppaction://media"/>
            <a:extLst>
              <a:ext uri="{FF2B5EF4-FFF2-40B4-BE49-F238E27FC236}">
                <a16:creationId xmlns:a16="http://schemas.microsoft.com/office/drawing/2014/main" id="{684855D2-2F1C-4693-B6F0-F914844DE53C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0362" end="4794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75582" y="1448972"/>
            <a:ext cx="9706707" cy="44313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prstDash val="solid"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291C08-AD7A-4F94-9243-97731BB33909}"/>
              </a:ext>
            </a:extLst>
          </p:cNvPr>
          <p:cNvSpPr txBox="1"/>
          <p:nvPr/>
        </p:nvSpPr>
        <p:spPr>
          <a:xfrm>
            <a:off x="2039815" y="351692"/>
            <a:ext cx="9242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ভিডিওটি মনোযোগসহকারে দেখো ---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67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2ECFB4-D4D4-4112-AA3C-AEE72107243D}"/>
              </a:ext>
            </a:extLst>
          </p:cNvPr>
          <p:cNvSpPr txBox="1"/>
          <p:nvPr/>
        </p:nvSpPr>
        <p:spPr>
          <a:xfrm>
            <a:off x="464234" y="309489"/>
            <a:ext cx="11015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মাদকাসক্তির লক্ষণগুলো মনোযোগ দিয়ে লক্ষ্য করো---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BC6DFA-9C2A-4059-A01E-4EDA62261F6D}"/>
              </a:ext>
            </a:extLst>
          </p:cNvPr>
          <p:cNvSpPr txBox="1"/>
          <p:nvPr/>
        </p:nvSpPr>
        <p:spPr>
          <a:xfrm>
            <a:off x="2082018" y="1237957"/>
            <a:ext cx="87782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খাওয়ার প্রতি আকর্ষণ কমে যায়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সবসময় অগোছালোভাবে থাকে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দৃষ্টিতে অস্বচ্ছতা ও চোখ লাল হওয়া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 কিছুতে আগ্রহ না থাকা এবং ঘুম না হওয়া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কর্মবিমুখতা ও হতাশা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শরীরে অত্যধিক ঘাম নিঃসরণ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সবসময় নিজেকে সবার থেকে দূরে রাখা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আলস্য ও উদ্বিগ্ন ভাব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মনঃসংযোগ না থাকা, টাকা-পয়সা চুরি করা এমনকি মাদকের টাকার জন্য বাড়ির জিনিসপত্র সরিয়ে গোপনে বিক্রি করা ইত্যাদি। 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75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0B4367-3E3D-4228-95B8-7ABF947D219A}"/>
              </a:ext>
            </a:extLst>
          </p:cNvPr>
          <p:cNvSpPr txBox="1"/>
          <p:nvPr/>
        </p:nvSpPr>
        <p:spPr>
          <a:xfrm>
            <a:off x="618978" y="239151"/>
            <a:ext cx="101287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ড্রাগ আসক্তি নিয়ন্ত্রণ 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A28E66-043C-4070-8F9B-D00AD9A4B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217" y="1540806"/>
            <a:ext cx="3406012" cy="21871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FCB7B5-9289-42D7-9EA5-E8F4EF29F8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223" y="1540806"/>
            <a:ext cx="3561494" cy="21871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DEC945-6E07-4CC3-8092-299AFD1EB0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78" y="1540806"/>
            <a:ext cx="3694605" cy="21871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A058A3-0B8B-43E5-8CBC-C3F78768D4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579" y="4836209"/>
            <a:ext cx="2914650" cy="15716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860CEE-5A93-4CDD-A130-DC1A57CEED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556" y="4836209"/>
            <a:ext cx="2759027" cy="154965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FB743BD-5D1B-484C-9A74-7D5AC7E0DBC1}"/>
              </a:ext>
            </a:extLst>
          </p:cNvPr>
          <p:cNvSpPr txBox="1"/>
          <p:nvPr/>
        </p:nvSpPr>
        <p:spPr>
          <a:xfrm>
            <a:off x="239152" y="3995225"/>
            <a:ext cx="3694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r>
              <a:rPr lang="en-US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bn-BD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217F8C-979E-4BC8-9676-72B957906271}"/>
              </a:ext>
            </a:extLst>
          </p:cNvPr>
          <p:cNvSpPr txBox="1"/>
          <p:nvPr/>
        </p:nvSpPr>
        <p:spPr>
          <a:xfrm>
            <a:off x="4121835" y="4107766"/>
            <a:ext cx="4445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মাদক বিরুধী অভিযান জোরদার করা 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F52A17-9424-407F-B928-CB65750E875B}"/>
              </a:ext>
            </a:extLst>
          </p:cNvPr>
          <p:cNvSpPr txBox="1"/>
          <p:nvPr/>
        </p:nvSpPr>
        <p:spPr>
          <a:xfrm>
            <a:off x="6096000" y="5426370"/>
            <a:ext cx="2516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মাদককে না বলা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BE86EFB3-BB51-4066-A354-EA29BE958B92}"/>
              </a:ext>
            </a:extLst>
          </p:cNvPr>
          <p:cNvSpPr/>
          <p:nvPr/>
        </p:nvSpPr>
        <p:spPr>
          <a:xfrm>
            <a:off x="7633700" y="576882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D798E4-9747-457C-8502-0DB4D7BDE45F}"/>
              </a:ext>
            </a:extLst>
          </p:cNvPr>
          <p:cNvSpPr txBox="1"/>
          <p:nvPr/>
        </p:nvSpPr>
        <p:spPr>
          <a:xfrm>
            <a:off x="9170125" y="3995225"/>
            <a:ext cx="2782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দৃঢ় মনোবল 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4BE961-63DB-44C6-AFB1-A372B25E5C4C}"/>
              </a:ext>
            </a:extLst>
          </p:cNvPr>
          <p:cNvSpPr txBox="1"/>
          <p:nvPr/>
        </p:nvSpPr>
        <p:spPr>
          <a:xfrm>
            <a:off x="126610" y="4979963"/>
            <a:ext cx="12554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সচেতনতা- মূলক সভা 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7523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  <p:bldP spid="16" grpId="0" animBg="1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E21D18-C267-4903-A6C2-66E066A438B0}"/>
              </a:ext>
            </a:extLst>
          </p:cNvPr>
          <p:cNvSpPr txBox="1"/>
          <p:nvPr/>
        </p:nvSpPr>
        <p:spPr>
          <a:xfrm>
            <a:off x="1603717" y="365760"/>
            <a:ext cx="9875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উত্তর দাও--- 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7B0781-DDC7-4AB5-89E9-1F8611FA7275}"/>
              </a:ext>
            </a:extLst>
          </p:cNvPr>
          <p:cNvSpPr txBox="1"/>
          <p:nvPr/>
        </p:nvSpPr>
        <p:spPr>
          <a:xfrm>
            <a:off x="1463040" y="1196757"/>
            <a:ext cx="1050856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আমাদের সবচেয়ে পরিচিত মাদক হচ্ছে –</a:t>
            </a:r>
          </a:p>
          <a:p>
            <a:r>
              <a:rPr lang="bn-IN" sz="28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গাঁজা        খ) আফিম      গ)  ধূমপান            ঘ)  ইয়াবা</a:t>
            </a:r>
          </a:p>
          <a:p>
            <a:r>
              <a:rPr lang="bn-IN" sz="28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bn-IN" sz="2800" dirty="0">
                <a:solidFill>
                  <a:srgbClr val="54A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bn-IN" sz="28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ফুসফুসে ক্যান্সার হলে প্রায় কত বছরের মধ্যে মৃত্যু হয় ?</a:t>
            </a:r>
          </a:p>
          <a:p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 ৩           খ)  ৫</a:t>
            </a:r>
            <a:r>
              <a:rPr lang="bn-IN" sz="2800" dirty="0">
                <a:solidFill>
                  <a:srgbClr val="54A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গ) ২           ঘ) ৪</a:t>
            </a:r>
          </a:p>
          <a:p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bn-IN" sz="2800" dirty="0">
                <a:solidFill>
                  <a:srgbClr val="54A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bn-IN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সবচেয়ে মারাত্মক ড্রাগ নিচের কোনটি ?</a:t>
            </a:r>
          </a:p>
          <a:p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কোকেন        খ)  ভাং             গ)  হেরোইন</a:t>
            </a:r>
            <a:r>
              <a:rPr lang="bn-IN" sz="2800" dirty="0">
                <a:solidFill>
                  <a:srgbClr val="54A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ঘ)  মদ</a:t>
            </a:r>
          </a:p>
          <a:p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bn-IN" sz="2800" dirty="0">
                <a:solidFill>
                  <a:srgbClr val="54A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r>
              <a:rPr lang="bn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ড্রাগকে আমরা সাধারণ ভাষায় কি বলি ?</a:t>
            </a:r>
          </a:p>
          <a:p>
            <a:r>
              <a:rPr lang="bn-IN" sz="28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মাদক</a:t>
            </a:r>
            <a:r>
              <a:rPr lang="bn-IN" sz="2800" dirty="0">
                <a:solidFill>
                  <a:srgbClr val="54A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খ)  ধূমপান            গ) বিষপান           ঘ) এইডস </a:t>
            </a:r>
          </a:p>
          <a:p>
            <a:r>
              <a:rPr lang="bn-IN" sz="28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IN" sz="3600" dirty="0">
                <a:solidFill>
                  <a:srgbClr val="54A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r>
              <a:rPr lang="bn-IN" sz="28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endParaRPr lang="en-US" sz="28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4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6FC400-56C8-4F52-90EF-6499D7B89860}"/>
              </a:ext>
            </a:extLst>
          </p:cNvPr>
          <p:cNvSpPr txBox="1"/>
          <p:nvPr/>
        </p:nvSpPr>
        <p:spPr>
          <a:xfrm>
            <a:off x="1266092" y="478302"/>
            <a:ext cx="8693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2B3CE5-F6F3-4C1A-A6C2-EC97E764D1C8}"/>
              </a:ext>
            </a:extLst>
          </p:cNvPr>
          <p:cNvSpPr txBox="1"/>
          <p:nvPr/>
        </p:nvSpPr>
        <p:spPr>
          <a:xfrm>
            <a:off x="2391508" y="2166425"/>
            <a:ext cx="85531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আমাদের যুবসমাজ মাদকে আসক্ত হওয়ার পেছনে প্রধান কি কি কারণ আছে বলে তুমি মনে কর ?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দৃঢ় মনোবলই মাদকের ভয়ানক ছোবল থেকে মুক্তির উপায়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উক্তিটি ব্যাখ্যা কর।   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70484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shingle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38FEE1-6429-4AB3-858D-357D0BF38FC9}"/>
              </a:ext>
            </a:extLst>
          </p:cNvPr>
          <p:cNvSpPr txBox="1"/>
          <p:nvPr/>
        </p:nvSpPr>
        <p:spPr>
          <a:xfrm>
            <a:off x="436098" y="295422"/>
            <a:ext cx="111978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আগামী ক্লাশে আমন্ত্রন জানিয়ে আজকের মতো এখানেই সমাপ্ত করলাম</a:t>
            </a:r>
          </a:p>
          <a:p>
            <a:pPr algn="ctr"/>
            <a:endParaRPr lang="bn-IN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</a:p>
          <a:p>
            <a:pPr algn="ctr"/>
            <a:endParaRPr lang="bn-IN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 হাফেজ 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6149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DE20F3-8084-4061-B7C6-1765C7DFF4A7}"/>
              </a:ext>
            </a:extLst>
          </p:cNvPr>
          <p:cNvSpPr txBox="1"/>
          <p:nvPr/>
        </p:nvSpPr>
        <p:spPr>
          <a:xfrm>
            <a:off x="3573193" y="365760"/>
            <a:ext cx="30667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4124ED-C146-4D9D-93E9-BF0CFA52E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45" y="1566089"/>
            <a:ext cx="1782179" cy="17930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1E213E0-2320-4144-ACA7-72BC2FF0A5B0}"/>
              </a:ext>
            </a:extLst>
          </p:cNvPr>
          <p:cNvSpPr txBox="1"/>
          <p:nvPr/>
        </p:nvSpPr>
        <p:spPr>
          <a:xfrm>
            <a:off x="2255832" y="2923683"/>
            <a:ext cx="42293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মোঃ জিয়াউর রহমান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সিনিয়র সহঃ শিক্ষক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কালাপাহাড়িয়া ইউনিয়ন উচ্চ বিদ্যালয়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আড়াইহাজার, নারায়ণগঞ্জ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০১৮১৩-০৩৭৪১১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ইমেইলঃ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ziaur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192@gmail.com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DD947CB-9335-49B4-A5E8-706B1B407F10}"/>
              </a:ext>
            </a:extLst>
          </p:cNvPr>
          <p:cNvCxnSpPr>
            <a:cxnSpLocks/>
          </p:cNvCxnSpPr>
          <p:nvPr/>
        </p:nvCxnSpPr>
        <p:spPr>
          <a:xfrm>
            <a:off x="6850966" y="2124222"/>
            <a:ext cx="0" cy="43680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CDD35EF-EC8F-42B2-AC88-916676C6B6E7}"/>
              </a:ext>
            </a:extLst>
          </p:cNvPr>
          <p:cNvCxnSpPr/>
          <p:nvPr/>
        </p:nvCxnSpPr>
        <p:spPr>
          <a:xfrm>
            <a:off x="6639950" y="2560320"/>
            <a:ext cx="0" cy="34043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00A6D8E-0E5C-43D9-9ACB-289EC0C44D08}"/>
              </a:ext>
            </a:extLst>
          </p:cNvPr>
          <p:cNvCxnSpPr/>
          <p:nvPr/>
        </p:nvCxnSpPr>
        <p:spPr>
          <a:xfrm>
            <a:off x="7005711" y="2560320"/>
            <a:ext cx="0" cy="34043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C229946-EFC1-445F-9893-012F9A3C2A04}"/>
              </a:ext>
            </a:extLst>
          </p:cNvPr>
          <p:cNvSpPr txBox="1"/>
          <p:nvPr/>
        </p:nvSpPr>
        <p:spPr>
          <a:xfrm>
            <a:off x="7329268" y="3151163"/>
            <a:ext cx="454382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শ্রেণিঃনবম           বিষয়ঃ বিজ্ঞান 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অধ্যায়ঃপ্রথম ( উন্নততর জীবনধারা )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পাঠঃ ড্রাগ 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739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8C043B-29A4-4B0A-8B3A-9DD8CA8AC791}"/>
              </a:ext>
            </a:extLst>
          </p:cNvPr>
          <p:cNvSpPr txBox="1"/>
          <p:nvPr/>
        </p:nvSpPr>
        <p:spPr>
          <a:xfrm>
            <a:off x="1477108" y="323557"/>
            <a:ext cx="10311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 করো -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167460-B34B-4802-AFE9-9BFBE89196EE}"/>
              </a:ext>
            </a:extLst>
          </p:cNvPr>
          <p:cNvSpPr txBox="1"/>
          <p:nvPr/>
        </p:nvSpPr>
        <p:spPr>
          <a:xfrm>
            <a:off x="436099" y="3701833"/>
            <a:ext cx="2379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9993EA-4A7E-472F-B17C-361E97C9B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769" y="1834249"/>
            <a:ext cx="3006955" cy="2190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A6F217-185F-4BF9-800F-FEF76D610C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360" y="1859105"/>
            <a:ext cx="3121857" cy="21506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277C30-AD3D-4105-9A02-5E5D8ADBC6CD}"/>
              </a:ext>
            </a:extLst>
          </p:cNvPr>
          <p:cNvSpPr txBox="1"/>
          <p:nvPr/>
        </p:nvSpPr>
        <p:spPr>
          <a:xfrm>
            <a:off x="5129439" y="4670790"/>
            <a:ext cx="30069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মাদক</a:t>
            </a:r>
            <a:r>
              <a:rPr lang="bn-IN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7D843F-7917-4BB9-AAFF-903646A8E0CD}"/>
              </a:ext>
            </a:extLst>
          </p:cNvPr>
          <p:cNvSpPr txBox="1"/>
          <p:nvPr/>
        </p:nvSpPr>
        <p:spPr>
          <a:xfrm>
            <a:off x="8393287" y="4814258"/>
            <a:ext cx="31218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 ব্যক্তি</a:t>
            </a:r>
            <a:endParaRPr lang="en-US" sz="4400" dirty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115C41-765F-4030-B25D-573999C5BE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95" y="1834248"/>
            <a:ext cx="3905250" cy="21907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DDC94A-6FBE-4474-97A6-32675603C759}"/>
              </a:ext>
            </a:extLst>
          </p:cNvPr>
          <p:cNvSpPr txBox="1"/>
          <p:nvPr/>
        </p:nvSpPr>
        <p:spPr>
          <a:xfrm>
            <a:off x="967296" y="4614203"/>
            <a:ext cx="39052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ইয়াবা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9613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9F1CEC-F7E9-49C0-863F-0AE5B8BAB36B}"/>
              </a:ext>
            </a:extLst>
          </p:cNvPr>
          <p:cNvSpPr txBox="1"/>
          <p:nvPr/>
        </p:nvSpPr>
        <p:spPr>
          <a:xfrm>
            <a:off x="886265" y="379828"/>
            <a:ext cx="110150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ড্রাগ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F5AF10-B1B6-46BE-AF93-D70C07E22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144" y="2053882"/>
            <a:ext cx="5748997" cy="37982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95A384-2468-456F-BDFE-580BE65CDD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12" y="2053883"/>
            <a:ext cx="4701715" cy="37982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7C539DB-F7E5-4B81-B0F7-76F163EDF266}"/>
              </a:ext>
            </a:extLst>
          </p:cNvPr>
          <p:cNvSpPr txBox="1"/>
          <p:nvPr/>
        </p:nvSpPr>
        <p:spPr>
          <a:xfrm>
            <a:off x="1066039" y="6217920"/>
            <a:ext cx="4701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সিগারেট</a:t>
            </a:r>
            <a:r>
              <a:rPr lang="bn-IN" dirty="0"/>
              <a:t> 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5850F6-5957-48AA-83FD-7F552CBCCCBB}"/>
              </a:ext>
            </a:extLst>
          </p:cNvPr>
          <p:cNvSpPr txBox="1"/>
          <p:nvPr/>
        </p:nvSpPr>
        <p:spPr>
          <a:xfrm>
            <a:off x="5767754" y="6217920"/>
            <a:ext cx="5748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ফেন্সিডিল ও গাঁজা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113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905F12-49DC-47F4-B506-B4EF8B85F01C}"/>
              </a:ext>
            </a:extLst>
          </p:cNvPr>
          <p:cNvSpPr txBox="1"/>
          <p:nvPr/>
        </p:nvSpPr>
        <p:spPr>
          <a:xfrm>
            <a:off x="675249" y="365760"/>
            <a:ext cx="11057206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8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BD" sz="8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8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8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8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8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8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্ষার্</a:t>
            </a:r>
            <a:r>
              <a:rPr lang="bn-BD" sz="8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8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ী---</a:t>
            </a:r>
            <a:endParaRPr lang="bn-IN" sz="8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ধূমপান কি তা সংজ্ঞায়িত করতে পারবে।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ধুমপানের ক্ষতিকর দিক বর্ণনা করতে পারবে।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মাদকাসক্তির লক্ষণ ব্যাখা করতে পারবে।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মাদকাসক্তির কারণ উল্লেখ করতে পারবে।</a:t>
            </a:r>
            <a:endParaRPr lang="en-US" sz="4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</a:t>
            </a:r>
            <a:r>
              <a:rPr lang="en-US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bn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8918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9AF82B-319B-407D-BBAD-BA0F92904664}"/>
              </a:ext>
            </a:extLst>
          </p:cNvPr>
          <p:cNvSpPr txBox="1"/>
          <p:nvPr/>
        </p:nvSpPr>
        <p:spPr>
          <a:xfrm>
            <a:off x="1111348" y="450166"/>
            <a:ext cx="108039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ভালো করে লক্ষ্য করো----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ADC452-B353-4117-847F-A91C8CCD0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194" y="1322363"/>
            <a:ext cx="2391506" cy="21066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19E7B8-4BBD-4276-8844-18E6EEC9D3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141" y="1322363"/>
            <a:ext cx="2391506" cy="21066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8DC38A-08FC-407B-A8FF-91E22F867E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53" y="1322363"/>
            <a:ext cx="2619375" cy="21066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B2FEB2-2724-466B-AF8A-815132392F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669" y="1322363"/>
            <a:ext cx="2888418" cy="21066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D2A5E3-9072-4E00-9890-D0AEA1979D7D}"/>
              </a:ext>
            </a:extLst>
          </p:cNvPr>
          <p:cNvSpPr txBox="1"/>
          <p:nvPr/>
        </p:nvSpPr>
        <p:spPr>
          <a:xfrm>
            <a:off x="326853" y="3699803"/>
            <a:ext cx="56732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 কিসের ছবি ?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838E50-B0D4-42A8-9F4E-CD1953D24285}"/>
              </a:ext>
            </a:extLst>
          </p:cNvPr>
          <p:cNvSpPr txBox="1"/>
          <p:nvPr/>
        </p:nvSpPr>
        <p:spPr>
          <a:xfrm>
            <a:off x="6000087" y="3699803"/>
            <a:ext cx="5408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 কি দেখতে পাচ্ছ ? </a:t>
            </a:r>
            <a:endParaRPr lang="en-US" sz="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AAA25A-84EE-45E9-A41B-32F1F3009C8E}"/>
              </a:ext>
            </a:extLst>
          </p:cNvPr>
          <p:cNvSpPr txBox="1"/>
          <p:nvPr/>
        </p:nvSpPr>
        <p:spPr>
          <a:xfrm>
            <a:off x="1322363" y="5176911"/>
            <a:ext cx="10592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bn-IN" sz="40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ধূমপান কি ?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 ড্রাগ বা মাদকদ্রব্যের নাম বলো- 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81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A03D26-C01B-4665-AFE0-57578577B4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052" y="1688124"/>
            <a:ext cx="3199488" cy="23553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DC7B65-592B-4A73-B67D-2A79E5022E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81" y="1688124"/>
            <a:ext cx="3789810" cy="23493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828A2A-6B12-4CA8-83F5-EF0CC48609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741" y="1682111"/>
            <a:ext cx="3909106" cy="22689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25619E-1253-4686-9FF2-B2FACB0E5B9E}"/>
              </a:ext>
            </a:extLst>
          </p:cNvPr>
          <p:cNvSpPr txBox="1"/>
          <p:nvPr/>
        </p:nvSpPr>
        <p:spPr>
          <a:xfrm>
            <a:off x="1041009" y="337625"/>
            <a:ext cx="10185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ষ্য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D9CD29-6E74-4851-8B93-A7159002FA30}"/>
              </a:ext>
            </a:extLst>
          </p:cNvPr>
          <p:cNvSpPr txBox="1"/>
          <p:nvPr/>
        </p:nvSpPr>
        <p:spPr>
          <a:xfrm>
            <a:off x="123182" y="4304714"/>
            <a:ext cx="3789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মাদকের সহজলব্যতা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2E9193-7D0C-4EC8-96BA-CC77BC168BEA}"/>
              </a:ext>
            </a:extLst>
          </p:cNvPr>
          <p:cNvSpPr txBox="1"/>
          <p:nvPr/>
        </p:nvSpPr>
        <p:spPr>
          <a:xfrm>
            <a:off x="4375052" y="4431323"/>
            <a:ext cx="3199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খারাপ সাহচর্য 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E9537C-3785-45B4-97F2-BAB457BB0EF5}"/>
              </a:ext>
            </a:extLst>
          </p:cNvPr>
          <p:cNvSpPr txBox="1"/>
          <p:nvPr/>
        </p:nvSpPr>
        <p:spPr>
          <a:xfrm>
            <a:off x="7696742" y="4304714"/>
            <a:ext cx="3909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একাকিত্ব ও নিঃসঙ্গতা 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5F7888-314F-473E-9E38-66F24889190D}"/>
              </a:ext>
            </a:extLst>
          </p:cNvPr>
          <p:cNvSpPr txBox="1"/>
          <p:nvPr/>
        </p:nvSpPr>
        <p:spPr>
          <a:xfrm>
            <a:off x="534572" y="5247249"/>
            <a:ext cx="11071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উপরোক্ত তথ্যের আলোকে মাদকাসক্তে আক্রান্ত হওয়ার আর কি কি কারণ থাকতে পারে ?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23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438E39-C78D-475C-B5F6-423A2C5F1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43" y="1730327"/>
            <a:ext cx="3838624" cy="21592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F96407-BA38-4AC6-A024-528DC5C5D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510" y="1730326"/>
            <a:ext cx="3277368" cy="21592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E78054-6E19-4B78-9E4F-DCAF8D25F2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022" y="1730327"/>
            <a:ext cx="2992235" cy="21592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0EF0A66-2694-4A65-96B3-4119305916F0}"/>
              </a:ext>
            </a:extLst>
          </p:cNvPr>
          <p:cNvSpPr txBox="1"/>
          <p:nvPr/>
        </p:nvSpPr>
        <p:spPr>
          <a:xfrm>
            <a:off x="436098" y="309489"/>
            <a:ext cx="11408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চের চিত্রগুলো ভালো করে লক্ষ্য করো---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18CE82-57E4-49BC-A6E1-8FE58CB310BF}"/>
              </a:ext>
            </a:extLst>
          </p:cNvPr>
          <p:cNvSpPr txBox="1"/>
          <p:nvPr/>
        </p:nvSpPr>
        <p:spPr>
          <a:xfrm>
            <a:off x="801858" y="4206240"/>
            <a:ext cx="10715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মাদকে আক্রান্ত হওয়ার লক্ষণ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154CCF-E35D-4EC9-943B-10F573B60041}"/>
              </a:ext>
            </a:extLst>
          </p:cNvPr>
          <p:cNvSpPr txBox="1"/>
          <p:nvPr/>
        </p:nvSpPr>
        <p:spPr>
          <a:xfrm>
            <a:off x="1223889" y="5556738"/>
            <a:ext cx="9917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মাদকে আক্রান্ত হওয়ার আর কি কি লক্ষণ আছে ? পূর্বে নির্ধারিত গ্রুপে বিভক্ত হয়ে খাতায় লিপিবদ্ধ করো--- </a:t>
            </a:r>
            <a:endPara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305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7D1F10-C553-4820-953C-D9C8858A61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126" y="1864358"/>
            <a:ext cx="3512821" cy="23418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FA99B9-FF0E-449D-9CB3-847AF8FFB7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498" y="1864358"/>
            <a:ext cx="3512822" cy="23418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E971547-70B3-4719-8AA6-980AF63D1B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28" y="1864358"/>
            <a:ext cx="3291840" cy="234188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35922A5-327C-4771-95F9-4F130784787A}"/>
              </a:ext>
            </a:extLst>
          </p:cNvPr>
          <p:cNvSpPr txBox="1"/>
          <p:nvPr/>
        </p:nvSpPr>
        <p:spPr>
          <a:xfrm>
            <a:off x="618978" y="281354"/>
            <a:ext cx="10269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 এবং মাদকের ভয়াবহতা লক্ষ্য করো--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01AB0E-2921-4C20-9AC7-A85702473BBA}"/>
              </a:ext>
            </a:extLst>
          </p:cNvPr>
          <p:cNvSpPr txBox="1"/>
          <p:nvPr/>
        </p:nvSpPr>
        <p:spPr>
          <a:xfrm>
            <a:off x="379828" y="4572000"/>
            <a:ext cx="3390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মাদক সেবনে ঠোঁটের রোগ </a:t>
            </a:r>
            <a:endPara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B26FCB-E10D-4E90-B160-017C1F13631C}"/>
              </a:ext>
            </a:extLst>
          </p:cNvPr>
          <p:cNvSpPr txBox="1"/>
          <p:nvPr/>
        </p:nvSpPr>
        <p:spPr>
          <a:xfrm>
            <a:off x="4266498" y="4572000"/>
            <a:ext cx="3681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ধূমপানে ফুসফুসের রোগ 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39B806-529D-4597-87BC-9BA6093625C9}"/>
              </a:ext>
            </a:extLst>
          </p:cNvPr>
          <p:cNvSpPr txBox="1"/>
          <p:nvPr/>
        </p:nvSpPr>
        <p:spPr>
          <a:xfrm>
            <a:off x="8131126" y="4670474"/>
            <a:ext cx="3512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ধূমপানে শিশুর ক্ষতি 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87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522</TotalTime>
  <Words>465</Words>
  <Application>Microsoft Office PowerPoint</Application>
  <PresentationFormat>Widescreen</PresentationFormat>
  <Paragraphs>85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NikoshBAN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Core Computer</dc:creator>
  <cp:lastModifiedBy>Core Computer</cp:lastModifiedBy>
  <cp:revision>112</cp:revision>
  <dcterms:created xsi:type="dcterms:W3CDTF">2019-12-28T02:26:03Z</dcterms:created>
  <dcterms:modified xsi:type="dcterms:W3CDTF">2020-01-08T13:53:32Z</dcterms:modified>
</cp:coreProperties>
</file>