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70" r:id="rId4"/>
    <p:sldId id="269" r:id="rId5"/>
    <p:sldId id="268" r:id="rId6"/>
    <p:sldId id="257" r:id="rId7"/>
    <p:sldId id="258" r:id="rId8"/>
    <p:sldId id="273" r:id="rId9"/>
    <p:sldId id="272" r:id="rId10"/>
    <p:sldId id="271" r:id="rId11"/>
    <p:sldId id="274" r:id="rId12"/>
    <p:sldId id="275" r:id="rId13"/>
    <p:sldId id="279" r:id="rId14"/>
    <p:sldId id="276" r:id="rId15"/>
    <p:sldId id="277" r:id="rId16"/>
    <p:sldId id="278" r:id="rId17"/>
    <p:sldId id="280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DC97-5529-42D5-9CA0-42FEF1F63B43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97FA-5B41-435A-8701-CAC781904B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DC97-5529-42D5-9CA0-42FEF1F63B43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97FA-5B41-435A-8701-CAC781904B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DC97-5529-42D5-9CA0-42FEF1F63B43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97FA-5B41-435A-8701-CAC781904B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DC97-5529-42D5-9CA0-42FEF1F63B43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97FA-5B41-435A-8701-CAC781904B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DC97-5529-42D5-9CA0-42FEF1F63B43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97FA-5B41-435A-8701-CAC781904B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DC97-5529-42D5-9CA0-42FEF1F63B43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97FA-5B41-435A-8701-CAC781904B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DC97-5529-42D5-9CA0-42FEF1F63B43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97FA-5B41-435A-8701-CAC781904B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DC97-5529-42D5-9CA0-42FEF1F63B43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97FA-5B41-435A-8701-CAC781904B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DC97-5529-42D5-9CA0-42FEF1F63B43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97FA-5B41-435A-8701-CAC781904B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DC97-5529-42D5-9CA0-42FEF1F63B43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97FA-5B41-435A-8701-CAC781904B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DC97-5529-42D5-9CA0-42FEF1F63B43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97FA-5B41-435A-8701-CAC781904B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3DC97-5529-42D5-9CA0-42FEF1F63B43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597FA-5B41-435A-8701-CAC781904B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2971800"/>
            <a:ext cx="464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2060"/>
                </a:solidFill>
              </a:rPr>
              <a:t>G</a:t>
            </a:r>
            <a:r>
              <a:rPr lang="en-US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ood morning</a:t>
            </a:r>
            <a:endParaRPr lang="en-US" sz="6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0" y="76200"/>
            <a:ext cx="46482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Listen to me and read after me.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1219200"/>
            <a:ext cx="9144000" cy="2772868"/>
            <a:chOff x="0" y="1219200"/>
            <a:chExt cx="9144000" cy="2772868"/>
          </a:xfrm>
        </p:grpSpPr>
        <p:pic>
          <p:nvPicPr>
            <p:cNvPr id="2" name="Picture 1" descr="index,,,,,,.jpg"/>
            <p:cNvPicPr>
              <a:picLocks noChangeAspect="1"/>
            </p:cNvPicPr>
            <p:nvPr/>
          </p:nvPicPr>
          <p:blipFill>
            <a:blip r:embed="rId2"/>
            <a:srcRect r="50000" b="49745"/>
            <a:stretch>
              <a:fillRect/>
            </a:stretch>
          </p:blipFill>
          <p:spPr>
            <a:xfrm>
              <a:off x="0" y="1219200"/>
              <a:ext cx="4333809" cy="277286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343400" y="2209800"/>
              <a:ext cx="4800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A poor farmer has a goose.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0" y="4073576"/>
            <a:ext cx="9144000" cy="2784424"/>
            <a:chOff x="0" y="4073576"/>
            <a:chExt cx="9144000" cy="2784424"/>
          </a:xfrm>
        </p:grpSpPr>
        <p:pic>
          <p:nvPicPr>
            <p:cNvPr id="5" name="Picture 4" descr="index,,,,,,.jpg"/>
            <p:cNvPicPr>
              <a:picLocks noChangeAspect="1"/>
            </p:cNvPicPr>
            <p:nvPr/>
          </p:nvPicPr>
          <p:blipFill>
            <a:blip r:embed="rId2"/>
            <a:srcRect l="49166" b="48375"/>
            <a:stretch>
              <a:fillRect/>
            </a:stretch>
          </p:blipFill>
          <p:spPr>
            <a:xfrm>
              <a:off x="0" y="4073576"/>
              <a:ext cx="4406992" cy="278442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648200" y="5105400"/>
              <a:ext cx="44958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Everyday,the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goose lays an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egg.It’s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a golden egg.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2781554"/>
            <a:chOff x="0" y="0"/>
            <a:chExt cx="9144000" cy="2781554"/>
          </a:xfrm>
        </p:grpSpPr>
        <p:pic>
          <p:nvPicPr>
            <p:cNvPr id="4" name="Picture 3" descr="index,,,,,,.jpg"/>
            <p:cNvPicPr>
              <a:picLocks noChangeAspect="1"/>
            </p:cNvPicPr>
            <p:nvPr/>
          </p:nvPicPr>
          <p:blipFill>
            <a:blip r:embed="rId2"/>
            <a:srcRect t="48060" r="49208"/>
            <a:stretch>
              <a:fillRect/>
            </a:stretch>
          </p:blipFill>
          <p:spPr>
            <a:xfrm>
              <a:off x="0" y="0"/>
              <a:ext cx="4343400" cy="278155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343400" y="1219200"/>
              <a:ext cx="48006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Everyday,the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farmer sells the egg.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-5862" y="3389055"/>
            <a:ext cx="9073662" cy="2554545"/>
            <a:chOff x="-5862" y="3389055"/>
            <a:chExt cx="9073662" cy="2554545"/>
          </a:xfrm>
        </p:grpSpPr>
        <p:pic>
          <p:nvPicPr>
            <p:cNvPr id="6" name="Picture 5" descr="The golden goose 2.jpe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862" y="3733800"/>
              <a:ext cx="5158154" cy="21336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105400" y="3389055"/>
              <a:ext cx="396240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The farmer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thinks,”I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want to be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rich.I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have an idea!” The farmer thinks all the eggs are inside the goose.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52400"/>
            <a:ext cx="8991600" cy="2833580"/>
            <a:chOff x="0" y="152400"/>
            <a:chExt cx="8991600" cy="2833580"/>
          </a:xfrm>
        </p:grpSpPr>
        <p:pic>
          <p:nvPicPr>
            <p:cNvPr id="2" name="Picture 1" descr="index,,,,,,.jpg"/>
            <p:cNvPicPr>
              <a:picLocks noChangeAspect="1"/>
            </p:cNvPicPr>
            <p:nvPr/>
          </p:nvPicPr>
          <p:blipFill>
            <a:blip r:embed="rId2"/>
            <a:srcRect l="49167" t="48467"/>
            <a:stretch>
              <a:fillRect/>
            </a:stretch>
          </p:blipFill>
          <p:spPr>
            <a:xfrm>
              <a:off x="0" y="152400"/>
              <a:ext cx="4419600" cy="283358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4419600" y="838200"/>
              <a:ext cx="4572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He kills the goose . He Opens its belly , but there are no eggs!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0140" y="3302365"/>
            <a:ext cx="8961460" cy="3588139"/>
            <a:chOff x="30140" y="3302365"/>
            <a:chExt cx="8961460" cy="3588139"/>
          </a:xfrm>
        </p:grpSpPr>
        <p:sp>
          <p:nvSpPr>
            <p:cNvPr id="4" name="TextBox 3"/>
            <p:cNvSpPr txBox="1"/>
            <p:nvPr/>
          </p:nvSpPr>
          <p:spPr>
            <a:xfrm>
              <a:off x="4953000" y="4572000"/>
              <a:ext cx="40386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The farmer has no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goose.He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has no money . He is sad .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5" descr=".....jpg"/>
            <p:cNvPicPr>
              <a:picLocks noChangeAspect="1"/>
            </p:cNvPicPr>
            <p:nvPr/>
          </p:nvPicPr>
          <p:blipFill>
            <a:blip r:embed="rId3"/>
            <a:srcRect t="57358" r="36842"/>
            <a:stretch>
              <a:fillRect/>
            </a:stretch>
          </p:blipFill>
          <p:spPr>
            <a:xfrm>
              <a:off x="30140" y="3302365"/>
              <a:ext cx="4618060" cy="358813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14400"/>
            <a:ext cx="5943600" cy="58428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228600"/>
            <a:ext cx="69342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Open your book at page 59.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0"/>
            <a:ext cx="3886200" cy="2961560"/>
            <a:chOff x="0" y="76200"/>
            <a:chExt cx="3886200" cy="2961560"/>
          </a:xfrm>
        </p:grpSpPr>
        <p:pic>
          <p:nvPicPr>
            <p:cNvPr id="16" name="Picture 15" descr="Cfa-45KUsAAWniI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85800"/>
              <a:ext cx="3886200" cy="235196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09600" y="76200"/>
              <a:ext cx="1905000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Group reading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638800" y="87868"/>
            <a:ext cx="3505200" cy="2857072"/>
            <a:chOff x="5638800" y="164068"/>
            <a:chExt cx="3505200" cy="2857072"/>
          </a:xfrm>
        </p:grpSpPr>
        <p:pic>
          <p:nvPicPr>
            <p:cNvPr id="19" name="Picture 18" descr="Students-in-Classroom-Bangladesh-Education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38800" y="685800"/>
              <a:ext cx="3505200" cy="233534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705600" y="164068"/>
              <a:ext cx="1524000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NikoshBAN"/>
                </a:rPr>
                <a:t>Pair reading</a:t>
              </a:r>
              <a:endParaRPr lang="en-US" dirty="0">
                <a:latin typeface="NikoshBAN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971800" y="3886200"/>
            <a:ext cx="3543801" cy="2971800"/>
            <a:chOff x="2971800" y="3886200"/>
            <a:chExt cx="3543801" cy="2971800"/>
          </a:xfrm>
        </p:grpSpPr>
        <p:pic>
          <p:nvPicPr>
            <p:cNvPr id="22" name="Picture 21" descr="9952667345_94009fd2d4_o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71800" y="4494312"/>
              <a:ext cx="3543801" cy="236368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657600" y="3886200"/>
              <a:ext cx="2133600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NikoshBAN"/>
                </a:rPr>
                <a:t>Individual reading</a:t>
              </a:r>
              <a:endParaRPr lang="en-US" dirty="0">
                <a:latin typeface="NikoshB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33400"/>
            <a:ext cx="9144000" cy="35394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Make sentence with the following words in group.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One is done for you.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Poor----Mr.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Rahim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 a poor farmer.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Goose---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Sell------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Think---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Kill------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Idea------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066800"/>
            <a:ext cx="7315200" cy="45243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Write true or false in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pair.One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is done for you.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Everyday,the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farmer lays 5 eggs.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Answer.False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1.The farmer sells the egg everyday.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2.The farmer buys eggs everyday.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3.The farmer is rich.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4.The farmer is sad at the end of the story.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5.There are many eggs inside the goose.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762000"/>
            <a:ext cx="7543800" cy="45243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Answer the following questions individually.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One is done for You.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*How is the farmer?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Answer . The farmer is poor.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1.Who has a goose?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2.What does the goose lay everyday?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3.How is the egg?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4.What does the farmer sell?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5.How many eggs inside the goose?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962400" y="3200400"/>
          <a:ext cx="1187450" cy="490537"/>
        </p:xfrm>
        <a:graphic>
          <a:graphicData uri="http://schemas.openxmlformats.org/presentationml/2006/ole">
            <p:oleObj spid="_x0000_s2050" name="Packager Shell Object" showAsIcon="1" r:id="rId4" imgW="1187640" imgH="491040" progId="Package">
              <p:embed/>
            </p:oleObj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5638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Prepared by 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Muhammad Jane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alam</a:t>
            </a:r>
            <a:endParaRPr lang="en-US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West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Rashidabad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Government primary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school.patiya,chittagong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914400"/>
            <a:ext cx="5257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Class:2</a:t>
            </a:r>
          </a:p>
          <a:p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Subject:English</a:t>
            </a:r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Duration:40 minutes</a:t>
            </a:r>
            <a:endParaRPr lang="en-US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800475" y="3182938"/>
          <a:ext cx="1541463" cy="490537"/>
        </p:xfrm>
        <a:graphic>
          <a:graphicData uri="http://schemas.openxmlformats.org/presentationml/2006/ole">
            <p:oleObj spid="_x0000_s1026" name="Packager Shell Object" showAsIcon="1" r:id="rId3" imgW="1541160" imgH="491040" progId="Package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 rot="16200000">
            <a:off x="-2578267" y="2959269"/>
            <a:ext cx="632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Mental Preparation</a:t>
            </a:r>
            <a:endParaRPr lang="en-US" sz="6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1367134" y="2433935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Ackowledge</a:t>
            </a:r>
            <a:endParaRPr lang="en-US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1676400"/>
            <a:ext cx="6858000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 you like to eat egg?</a:t>
            </a:r>
          </a:p>
          <a:p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 you know any farmer?</a:t>
            </a:r>
          </a:p>
          <a:p>
            <a:endParaRPr lang="en-US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600200"/>
            <a:ext cx="6019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Golden Goose</a:t>
            </a:r>
            <a:r>
              <a:rPr lang="en-US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Unit:29</a:t>
            </a:r>
          </a:p>
          <a:p>
            <a:r>
              <a:rPr lang="en-US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Lesson:4-6</a:t>
            </a:r>
          </a:p>
          <a:p>
            <a:r>
              <a:rPr lang="en-US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Page no:59</a:t>
            </a:r>
            <a:endParaRPr lang="en-US" sz="5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-2289721" y="3120480"/>
            <a:ext cx="548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Declaration of lesson</a:t>
            </a:r>
            <a:endParaRPr lang="en-US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6200000">
            <a:off x="-2433934" y="2891136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Learning outcomes</a:t>
            </a:r>
            <a:endParaRPr lang="en-US" sz="5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1467683"/>
            <a:ext cx="7772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At the end of the </a:t>
            </a:r>
            <a:r>
              <a:rPr lang="en-US" sz="5400" u="sng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lesson,the</a:t>
            </a:r>
            <a:r>
              <a:rPr lang="en-US" sz="5400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students will be able to</a:t>
            </a:r>
          </a:p>
          <a:p>
            <a:r>
              <a:rPr lang="en-US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1.read the text</a:t>
            </a:r>
          </a:p>
          <a:p>
            <a:r>
              <a:rPr lang="en-US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2.tell about the story</a:t>
            </a:r>
          </a:p>
          <a:p>
            <a:r>
              <a:rPr lang="en-US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3.write  </a:t>
            </a:r>
            <a:r>
              <a:rPr lang="en-US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information from the story.</a:t>
            </a:r>
            <a:endParaRPr lang="en-US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066800"/>
            <a:ext cx="7239000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New words-----                  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Goose,Lay,Golden,Idea,Kill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76200"/>
            <a:ext cx="71628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Look at the following pictures carefully and discuss with your partner what you can see in the picture.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index,,,,,,.jpg"/>
          <p:cNvPicPr>
            <a:picLocks noChangeAspect="1"/>
          </p:cNvPicPr>
          <p:nvPr/>
        </p:nvPicPr>
        <p:blipFill>
          <a:blip r:embed="rId2"/>
          <a:srcRect r="50000" b="49745"/>
          <a:stretch>
            <a:fillRect/>
          </a:stretch>
        </p:blipFill>
        <p:spPr>
          <a:xfrm>
            <a:off x="-1" y="1265732"/>
            <a:ext cx="4333809" cy="2772868"/>
          </a:xfrm>
          <a:prstGeom prst="rect">
            <a:avLst/>
          </a:prstGeom>
        </p:spPr>
      </p:pic>
      <p:pic>
        <p:nvPicPr>
          <p:cNvPr id="6" name="Picture 5" descr="index,,,,,,.jpg"/>
          <p:cNvPicPr>
            <a:picLocks noChangeAspect="1"/>
          </p:cNvPicPr>
          <p:nvPr/>
        </p:nvPicPr>
        <p:blipFill>
          <a:blip r:embed="rId2"/>
          <a:srcRect l="49166" b="48375"/>
          <a:stretch>
            <a:fillRect/>
          </a:stretch>
        </p:blipFill>
        <p:spPr>
          <a:xfrm>
            <a:off x="4660808" y="1219200"/>
            <a:ext cx="4406992" cy="2784424"/>
          </a:xfrm>
          <a:prstGeom prst="rect">
            <a:avLst/>
          </a:prstGeom>
        </p:spPr>
      </p:pic>
      <p:pic>
        <p:nvPicPr>
          <p:cNvPr id="7" name="Picture 6" descr="index,,,,,,.jpg"/>
          <p:cNvPicPr>
            <a:picLocks noChangeAspect="1"/>
          </p:cNvPicPr>
          <p:nvPr/>
        </p:nvPicPr>
        <p:blipFill>
          <a:blip r:embed="rId2"/>
          <a:srcRect t="48060" r="49208"/>
          <a:stretch>
            <a:fillRect/>
          </a:stretch>
        </p:blipFill>
        <p:spPr>
          <a:xfrm>
            <a:off x="0" y="4076446"/>
            <a:ext cx="4343400" cy="2781554"/>
          </a:xfrm>
          <a:prstGeom prst="rect">
            <a:avLst/>
          </a:prstGeom>
        </p:spPr>
      </p:pic>
      <p:pic>
        <p:nvPicPr>
          <p:cNvPr id="8" name="Picture 7" descr="index,,,,,,.jpg"/>
          <p:cNvPicPr>
            <a:picLocks noChangeAspect="1"/>
          </p:cNvPicPr>
          <p:nvPr/>
        </p:nvPicPr>
        <p:blipFill>
          <a:blip r:embed="rId2"/>
          <a:srcRect l="49167" t="48467"/>
          <a:stretch>
            <a:fillRect/>
          </a:stretch>
        </p:blipFill>
        <p:spPr>
          <a:xfrm>
            <a:off x="4648200" y="4084146"/>
            <a:ext cx="4419600" cy="2833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338</Words>
  <Application>Microsoft Office PowerPoint</Application>
  <PresentationFormat>On-screen Show (4:3)</PresentationFormat>
  <Paragraphs>59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103</cp:revision>
  <dcterms:created xsi:type="dcterms:W3CDTF">2017-09-07T15:44:26Z</dcterms:created>
  <dcterms:modified xsi:type="dcterms:W3CDTF">2019-12-30T15:03:02Z</dcterms:modified>
</cp:coreProperties>
</file>