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816" r:id="rId2"/>
  </p:sldMasterIdLst>
  <p:notesMasterIdLst>
    <p:notesMasterId r:id="rId17"/>
  </p:notesMasterIdLst>
  <p:sldIdLst>
    <p:sldId id="256" r:id="rId3"/>
    <p:sldId id="275" r:id="rId4"/>
    <p:sldId id="282" r:id="rId5"/>
    <p:sldId id="257" r:id="rId6"/>
    <p:sldId id="277" r:id="rId7"/>
    <p:sldId id="259" r:id="rId8"/>
    <p:sldId id="281" r:id="rId9"/>
    <p:sldId id="273" r:id="rId10"/>
    <p:sldId id="278" r:id="rId11"/>
    <p:sldId id="261" r:id="rId12"/>
    <p:sldId id="274" r:id="rId13"/>
    <p:sldId id="264" r:id="rId14"/>
    <p:sldId id="279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BC249-529F-45F9-8741-E3A582594A4B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71E17-70D7-4C83-BF70-26FB8CBAF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71E17-70D7-4C83-BF70-26FB8CBAFD1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AD5D39-308D-4F2B-B27C-E35BE107AFBD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68453A-CFAF-4E06-9292-957F8C1157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se--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96322"/>
            <a:ext cx="5029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419285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#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(2m+3n) </a:t>
            </a:r>
            <a:r>
              <a:rPr lang="en-US" sz="4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|</a:t>
            </a:r>
            <a:endParaRPr lang="bn-BD" sz="48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371601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marL="1143000" indent="-1143000"/>
            <a:endParaRPr lang="en-US" sz="5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657600"/>
            <a:ext cx="647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/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# </a:t>
            </a:r>
            <a:r>
              <a:rPr lang="en-US" sz="4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wbY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qi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e¨envi</a:t>
            </a:r>
            <a:endParaRPr lang="en-US" sz="4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1143000" indent="-1143000"/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+5)</a:t>
            </a:r>
            <a:r>
              <a:rPr lang="en-US" sz="4400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gvb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60960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8800" dirty="0" smtClean="0">
                <a:solidFill>
                  <a:srgbClr val="7030A0"/>
                </a:solidFill>
                <a:latin typeface="SutonnyMJ" pitchFamily="2" charset="0"/>
                <a:cs typeface="NikoshBAN" pitchFamily="2" charset="0"/>
              </a:rPr>
              <a:t>বা</a:t>
            </a:r>
            <a:r>
              <a:rPr lang="en-US" sz="8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bn-BD" sz="8800" dirty="0" smtClean="0">
                <a:solidFill>
                  <a:srgbClr val="7030A0"/>
                </a:solidFill>
                <a:latin typeface="SutonnyMJ" pitchFamily="2" charset="0"/>
                <a:cs typeface="NikoshBAN" pitchFamily="2" charset="0"/>
              </a:rPr>
              <a:t>ড়র</a:t>
            </a:r>
            <a:r>
              <a:rPr lang="bn-BD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কাজ</a:t>
            </a:r>
            <a:endParaRPr lang="en-US" sz="8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endParaRPr lang="en-US" sz="6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590800"/>
            <a:ext cx="8092280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+2ab+b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m~ÎwU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K‡i</a:t>
            </a:r>
            <a:endParaRPr lang="en-US" sz="4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(a-b)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jL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(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-5z)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eM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</a:t>
            </a:r>
          </a:p>
          <a:p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9718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8800" dirty="0" smtClean="0">
                <a:solidFill>
                  <a:srgbClr val="7030A0"/>
                </a:solidFill>
                <a:latin typeface="Times New Roman" pitchFamily="18" charset="0"/>
                <a:cs typeface="NikoshBAN" pitchFamily="2" charset="0"/>
              </a:rPr>
              <a:t>Any Question?</a:t>
            </a:r>
            <a:endParaRPr lang="en-US" sz="8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endParaRPr lang="en-US" sz="6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ape_Myrtle_Flowers.13581132_st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47228"/>
            <a:ext cx="8115301" cy="59916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9800" y="1981200"/>
            <a:ext cx="5562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199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95780"/>
            <a:ext cx="8791074" cy="110799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6600" b="1" u="sng" dirty="0" err="1" smtClean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600" b="1" u="sng" dirty="0" smtClean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u="sng" dirty="0" smtClean="0">
                <a:ln>
                  <a:solidFill>
                    <a:srgbClr val="00B050"/>
                  </a:solidFill>
                </a:ln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u="sng" dirty="0">
              <a:ln>
                <a:solidFill>
                  <a:srgbClr val="00B050"/>
                </a:solidFill>
              </a:ln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1301893"/>
            <a:ext cx="8839200" cy="52014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5400" b="1" dirty="0" smtClean="0"/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gvt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iRvDj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nK</a:t>
            </a:r>
            <a:endParaRPr lang="bn-BD" sz="6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পদবি- সহকারি 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(</a:t>
            </a:r>
            <a:r>
              <a:rPr lang="en-US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MwYZ</a:t>
            </a:r>
            <a:r>
              <a:rPr lang="en-US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</a:t>
            </a:r>
            <a:endParaRPr lang="bn-BD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ZvjcyKzi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`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viæj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Bmjvg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 মাদ্রাসা</a:t>
            </a:r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kvRvnvbcyi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e¸ov</a:t>
            </a:r>
            <a:r>
              <a:rPr lang="bn-B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01838474087</a:t>
            </a:r>
            <a:endParaRPr lang="bn-B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ই-মেইলঃ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palashin2013@gmail.com</a:t>
            </a:r>
            <a:endParaRPr lang="bn-BD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71600"/>
            <a:ext cx="2133600" cy="213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0996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81200" y="228600"/>
            <a:ext cx="5181600" cy="102688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sz="6600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1524000"/>
            <a:ext cx="7162800" cy="5181600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:7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g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MwYZ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PZz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_©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exRMvwYwZK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ivwk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 –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2020</a:t>
            </a:r>
            <a:endParaRPr lang="en-AU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06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9600"/>
            <a:ext cx="205740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url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581400"/>
            <a:ext cx="2133600" cy="2250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505200"/>
            <a:ext cx="2667000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9424" y="609600"/>
            <a:ext cx="2067951" cy="20679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3650" y="609600"/>
            <a:ext cx="205740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 descr="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3505200"/>
            <a:ext cx="2133600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554740" y="0"/>
            <a:ext cx="5866448" cy="2200989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wk‡ivbvg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2057400"/>
            <a:ext cx="1219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9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3200" y="2209800"/>
            <a:ext cx="12192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cs typeface="Calibri"/>
              </a:rPr>
              <a:t>X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33800" y="1981200"/>
            <a:ext cx="9144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2057400"/>
            <a:ext cx="2743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=</a:t>
            </a:r>
            <a:r>
              <a:rPr lang="en-US" sz="8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9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96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8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1371600" y="4343400"/>
            <a:ext cx="7110639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বর্গ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নির্ণয়ের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সূত্র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প্রয়োগ</a:t>
            </a:r>
            <a:endParaRPr lang="en-US" sz="6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03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6" grpId="0" animBg="1"/>
      <p:bldP spid="15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0"/>
            <a:ext cx="8153400" cy="67403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b="1" u="sng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9600" b="1" u="sng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wkÿv_©xiv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e‡M©i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bn-BD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2|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AvqZ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ÿ‡Îi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m~Î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cÖ‡qvM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K‡i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exRMvwYwZK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ivwki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eM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©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wbY©q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Ki‡Z</a:t>
            </a:r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800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endParaRPr lang="en-US" sz="4800" dirty="0" smtClean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2600" y="2270760"/>
            <a:ext cx="1524000" cy="17526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2316480"/>
            <a:ext cx="990600" cy="1722120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2362200"/>
            <a:ext cx="9144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96440" y="548640"/>
            <a:ext cx="990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807720"/>
            <a:ext cx="990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2514600"/>
            <a:ext cx="77724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33600" y="2590800"/>
            <a:ext cx="76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2895600"/>
            <a:ext cx="8354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 animBg="1"/>
      <p:bldP spid="14" grpId="0" animBg="1"/>
      <p:bldP spid="16" grpId="0" animBg="1"/>
      <p:bldP spid="17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52600" y="2087880"/>
            <a:ext cx="1524000" cy="17526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3886200"/>
            <a:ext cx="1143000" cy="1295400"/>
          </a:xfrm>
          <a:prstGeom prst="rect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3886200"/>
            <a:ext cx="1524000" cy="1295400"/>
          </a:xfrm>
          <a:prstGeom prst="rect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087880"/>
            <a:ext cx="1143000" cy="1752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solidFill>
                <a:schemeClr val="bg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1905000"/>
            <a:ext cx="9144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609600"/>
            <a:ext cx="990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5212080"/>
            <a:ext cx="990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5288280"/>
            <a:ext cx="990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2960" y="3520440"/>
            <a:ext cx="77724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3280" y="609600"/>
            <a:ext cx="990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33600" y="2560320"/>
            <a:ext cx="76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54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43400" y="5334000"/>
            <a:ext cx="4572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+2ab+b</a:t>
            </a:r>
            <a:r>
              <a:rPr lang="en-US" sz="4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baseline="30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aseline="30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baseline="30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4038600"/>
            <a:ext cx="76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81200" y="409956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9000" y="2590800"/>
            <a:ext cx="91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30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554740" y="0"/>
            <a:ext cx="5866448" cy="1834158"/>
          </a:xfrm>
          <a:prstGeom prst="rightArrow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m~‡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Îi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cÖ‡qvM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438400"/>
            <a:ext cx="3276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x+2y)</a:t>
            </a:r>
            <a:r>
              <a:rPr lang="en-US" sz="5400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5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8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2514600"/>
            <a:ext cx="57912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+2.x.2y+(2y)</a:t>
            </a:r>
            <a:r>
              <a:rPr lang="en-US" sz="48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1752600"/>
            <a:ext cx="3724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US" sz="36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+2ab+b</a:t>
            </a:r>
            <a:r>
              <a:rPr lang="en-US" sz="36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aseline="30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67000" y="3810000"/>
            <a:ext cx="44165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5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+4xy+4y</a:t>
            </a:r>
            <a:r>
              <a:rPr lang="en-US" sz="54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03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6" grpId="0" animBg="1"/>
      <p:bldP spid="19" grpId="0" animBg="1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645</TotalTime>
  <Words>229</Words>
  <Application>Microsoft Office PowerPoint</Application>
  <PresentationFormat>On-screen Show (4:3)</PresentationFormat>
  <Paragraphs>64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Aspect</vt:lpstr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Windows User</cp:lastModifiedBy>
  <cp:revision>206</cp:revision>
  <dcterms:created xsi:type="dcterms:W3CDTF">2012-11-21T05:20:42Z</dcterms:created>
  <dcterms:modified xsi:type="dcterms:W3CDTF">2020-01-08T04:27:14Z</dcterms:modified>
</cp:coreProperties>
</file>