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1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5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6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7F572-A8B4-4343-9BA7-4E687D84FF7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C6991-55B4-499D-BB82-A3588E33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9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99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2" y="1690688"/>
            <a:ext cx="6223379" cy="4655521"/>
          </a:xfrm>
        </p:spPr>
      </p:pic>
    </p:spTree>
    <p:extLst>
      <p:ext uri="{BB962C8B-B14F-4D97-AF65-F5344CB8AC3E}">
        <p14:creationId xmlns:p14="http://schemas.microsoft.com/office/powerpoint/2010/main" val="204741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solidFill>
                  <a:srgbClr val="FFC000"/>
                </a:solidFill>
              </a:rPr>
              <a:t>শিক্ষক পরিচিতি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n-BD" dirty="0" smtClean="0"/>
          </a:p>
          <a:p>
            <a:r>
              <a:rPr lang="bn-BD" dirty="0" smtClean="0"/>
              <a:t>শাহনাজ পারভীন</a:t>
            </a:r>
          </a:p>
          <a:p>
            <a:r>
              <a:rPr lang="bn-BD" dirty="0" smtClean="0"/>
              <a:t>সহকারী শিক্ষিকা (কম্পিউটার)</a:t>
            </a:r>
          </a:p>
          <a:p>
            <a:r>
              <a:rPr lang="bn-BD" dirty="0" smtClean="0"/>
              <a:t>শাজাহানপুর, বগুড়া 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n-BD" dirty="0" smtClean="0">
                <a:solidFill>
                  <a:srgbClr val="FFFF00"/>
                </a:solidFill>
              </a:rPr>
              <a:t>পাঠপরিচিতি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n-BD" dirty="0" smtClean="0"/>
          </a:p>
          <a:p>
            <a:r>
              <a:rPr lang="bn-BD" dirty="0" smtClean="0"/>
              <a:t>৬ষ্ঠ শ্রেণী</a:t>
            </a:r>
          </a:p>
          <a:p>
            <a:r>
              <a:rPr lang="bn-BD" dirty="0" smtClean="0"/>
              <a:t>অধ্যায় -১ম</a:t>
            </a:r>
          </a:p>
          <a:p>
            <a:r>
              <a:rPr lang="bn-BD" dirty="0" smtClean="0"/>
              <a:t>পৃষ্ঠা নং -১-৩</a:t>
            </a:r>
            <a:endParaRPr lang="en-US" dirty="0" smtClean="0"/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য়- ৫৪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6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2" y="3041441"/>
            <a:ext cx="3057100" cy="23754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83557"/>
            <a:ext cx="1951630" cy="184244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3" y="275318"/>
            <a:ext cx="3057099" cy="20448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67385" y="158142"/>
            <a:ext cx="447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ছবিগুলো লক্ষ্য কর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3445" y="1157013"/>
            <a:ext cx="253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টিভিতে শোনা ও বিভিন্ন খবর দেখা 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10" y="2004617"/>
            <a:ext cx="200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রেডিওতে বিভিন্ন খবরঃ সোনা 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264" y="3669627"/>
            <a:ext cx="270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মোবাইল ফোনে যোগাযোগ করা যায়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2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555" y="515252"/>
            <a:ext cx="7814481" cy="1026946"/>
          </a:xfr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- 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9804" y="3684895"/>
            <a:ext cx="618243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পরিচিতি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4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9367" y="655093"/>
            <a:ext cx="8543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শিক্ষার্থীরাঃ-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764" y="2033516"/>
            <a:ext cx="902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প্রযুক্তি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ত্রে তথ্য ও যোগাযোগ প্রযুক্তি ব্যবহারের ক্ষেত্রে চিহ্নিত করতে পারবে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20" y="2115401"/>
            <a:ext cx="3875025" cy="4073857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93" y="491320"/>
            <a:ext cx="3598460" cy="250209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65" y="3565049"/>
            <a:ext cx="2143125" cy="2143125"/>
          </a:xfrm>
          <a:prstGeom prst="rect">
            <a:avLst/>
          </a:prstGeom>
          <a:ln>
            <a:solidFill>
              <a:srgbClr val="92D050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5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টিভিতে দেখে ইষ্টবেরী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কৃষক কৃকি দিবানিশি অনুষ্টান দেখে স্ট্রবেরি ফলের চাষ কের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3" y="3006726"/>
            <a:ext cx="4121624" cy="307797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ফল  থেকে অনেক টাকা উপাজন কের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3" y="3115493"/>
            <a:ext cx="3439236" cy="3074170"/>
          </a:xfrm>
        </p:spPr>
      </p:pic>
    </p:spTree>
    <p:extLst>
      <p:ext uri="{BB962C8B-B14F-4D97-AF65-F5344CB8AC3E}">
        <p14:creationId xmlns:p14="http://schemas.microsoft.com/office/powerpoint/2010/main" val="11099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982" y="1419367"/>
            <a:ext cx="754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ভিডিত্তটি লক্ষ্য কর এবং  মেয়েটি কিসের মাধ্যমে পরীক্ষার ফলাফল জানেত পারল তা বল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0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128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স্বাগতম</vt:lpstr>
      <vt:lpstr>পরিচিতি</vt:lpstr>
      <vt:lpstr>PowerPoint Presentation</vt:lpstr>
      <vt:lpstr>পাঠ শিরোনাম - </vt:lpstr>
      <vt:lpstr>PowerPoint Presentation</vt:lpstr>
      <vt:lpstr>PowerPoint Presentation</vt:lpstr>
      <vt:lpstr>টিভিতে দেখে ইষ্টবেরী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52</cp:revision>
  <dcterms:created xsi:type="dcterms:W3CDTF">2019-05-18T15:25:20Z</dcterms:created>
  <dcterms:modified xsi:type="dcterms:W3CDTF">2019-05-20T16:27:40Z</dcterms:modified>
</cp:coreProperties>
</file>