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5" r:id="rId10"/>
    <p:sldId id="266" r:id="rId11"/>
    <p:sldId id="271" r:id="rId12"/>
    <p:sldId id="272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>
        <p:scale>
          <a:sx n="69" d="100"/>
          <a:sy n="69" d="100"/>
        </p:scale>
        <p:origin x="-11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4132A-9EBC-432B-B1C7-8916C7F1E31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75CB-1CE1-4DE5-A3FA-A9B3E9063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E75CB-1CE1-4DE5-A3FA-A9B3E90636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E75CB-1CE1-4DE5-A3FA-A9B3E90636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3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87484"/>
            <a:ext cx="182880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78604"/>
            <a:ext cx="4789824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94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16383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2176318" cy="3236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09801"/>
            <a:ext cx="1828800" cy="2819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89" y="152400"/>
            <a:ext cx="1908977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791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পর-পরাগায়ন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নতুন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057E-8 L 0.13229 0.22623 L 0.27465 0.03631 L 0.35746 0.02961 L 0.43437 0.20194 " pathEditMode="relative" ptsTypes="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81000"/>
            <a:ext cx="4953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স্বপরাগায়ন ও পর-পরাগায়নের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পার্থক্য লেখ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647873" y="228600"/>
            <a:ext cx="1752600" cy="1219200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746619"/>
              </p:ext>
            </p:extLst>
          </p:nvPr>
        </p:nvGraphicFramePr>
        <p:xfrm>
          <a:off x="4114800" y="302577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2577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4455" y="838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মূল্যায়ন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4</a:t>
            </a:r>
            <a:r>
              <a:rPr lang="bn-IN" dirty="0" smtClean="0"/>
              <a:t>।                       </a:t>
            </a:r>
            <a:r>
              <a:rPr lang="en-US" dirty="0" smtClean="0"/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ছবির ফুলটিতে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ধরনের পুষ্পমঞ্জরি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দেখতে যাচ্ছে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2276"/>
            <a:ext cx="1143000" cy="141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58203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5</a:t>
            </a:r>
            <a:r>
              <a:rPr lang="bn-IN" dirty="0" smtClean="0"/>
              <a:t>।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ছবিতে কি ধরনের পরাগায়ন ঘটছে বল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8" y="3429000"/>
            <a:ext cx="1172038" cy="9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781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                                       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812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কীটনাশক ব্যবহারে পরাগায়নের তথা ফল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তৈরীতে ব্যাঘাত ঘটে-বিশ্লেষণ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(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৬/৭ বাক্যের মধ্যে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43540"/>
            <a:ext cx="1457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25" y="1103745"/>
            <a:ext cx="6019799" cy="42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CT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2" y="990600"/>
            <a:ext cx="2697804" cy="2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562" y="3614983"/>
            <a:ext cx="46968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রতন বাগচী</a:t>
            </a: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as-IN" sz="2400" b="1" dirty="0">
                <a:latin typeface="NikoshBAN" pitchFamily="2" charset="0"/>
                <a:cs typeface="NikoshBAN" pitchFamily="2" charset="0"/>
              </a:rPr>
              <a:t>চাঁদ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লতানা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মাধ্যমিক বালিকা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বিদ্যালয়,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7700" y="2209800"/>
            <a:ext cx="4610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( 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34826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848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স্বপরাগায়ন ও পর-পরাগায়নের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মধ্যে পার্থক্য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অনিয়ত ও নিয়ত পুষ্পমঞ্জ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সনাক্ত করতে পারবে।</a:t>
            </a: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01386"/>
              </p:ext>
            </p:extLst>
          </p:nvPr>
        </p:nvGraphicFramePr>
        <p:xfrm>
          <a:off x="4114800" y="302577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2577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533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708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/>
              <a:t>প্রশ্নগুলোর</a:t>
            </a:r>
            <a:r>
              <a:rPr lang="en-US" sz="2800" dirty="0"/>
              <a:t> </a:t>
            </a:r>
            <a:r>
              <a:rPr lang="en-US" sz="2800" dirty="0" err="1"/>
              <a:t>উত্তর</a:t>
            </a:r>
            <a:r>
              <a:rPr lang="en-US" sz="2800" dirty="0"/>
              <a:t> </a:t>
            </a:r>
            <a:r>
              <a:rPr lang="en-US" sz="2800" dirty="0" err="1"/>
              <a:t>দিই</a:t>
            </a:r>
            <a:r>
              <a:rPr lang="en-US" sz="2800" dirty="0"/>
              <a:t>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১।ভিডিও </a:t>
            </a:r>
            <a:r>
              <a:rPr lang="en-US" sz="2800" dirty="0" err="1"/>
              <a:t>তে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একটি</a:t>
            </a:r>
            <a:r>
              <a:rPr lang="en-US" sz="2800" dirty="0"/>
              <a:t> </a:t>
            </a:r>
            <a:r>
              <a:rPr lang="en-US" sz="2800" dirty="0" err="1"/>
              <a:t>ফুল</a:t>
            </a:r>
            <a:r>
              <a:rPr lang="en-US" sz="2800" dirty="0"/>
              <a:t> </a:t>
            </a:r>
            <a:r>
              <a:rPr lang="en-US" sz="2800" dirty="0" err="1"/>
              <a:t>ছিল</a:t>
            </a:r>
            <a:r>
              <a:rPr lang="en-US" sz="2800" dirty="0"/>
              <a:t> </a:t>
            </a:r>
            <a:r>
              <a:rPr lang="en-US" sz="2800" dirty="0" smtClean="0"/>
              <a:t>?  </a:t>
            </a:r>
          </a:p>
          <a:p>
            <a:endParaRPr lang="en-US" sz="2800" dirty="0"/>
          </a:p>
          <a:p>
            <a:endParaRPr lang="en-US" dirty="0"/>
          </a:p>
          <a:p>
            <a:r>
              <a:rPr lang="bn-IN" sz="2800" dirty="0"/>
              <a:t>২</a:t>
            </a:r>
            <a:r>
              <a:rPr lang="en-US" sz="2800" dirty="0"/>
              <a:t>।</a:t>
            </a:r>
            <a:r>
              <a:rPr lang="en-US" sz="2800" dirty="0" err="1"/>
              <a:t>ফুল</a:t>
            </a:r>
            <a:r>
              <a:rPr lang="en-US" sz="2800" dirty="0"/>
              <a:t> </a:t>
            </a:r>
            <a:r>
              <a:rPr lang="en-US" sz="2800" dirty="0" err="1"/>
              <a:t>গুলো</a:t>
            </a:r>
            <a:r>
              <a:rPr lang="en-US" sz="2800" dirty="0"/>
              <a:t> </a:t>
            </a:r>
            <a:r>
              <a:rPr lang="en-US" sz="2800" dirty="0" err="1"/>
              <a:t>কিসের</a:t>
            </a:r>
            <a:r>
              <a:rPr lang="en-US" sz="2800" dirty="0"/>
              <a:t> </a:t>
            </a:r>
            <a:r>
              <a:rPr lang="en-US" sz="2800" dirty="0" err="1"/>
              <a:t>উপর</a:t>
            </a:r>
            <a:r>
              <a:rPr lang="en-US" sz="2800" dirty="0"/>
              <a:t> </a:t>
            </a:r>
            <a:r>
              <a:rPr lang="en-US" sz="2800" dirty="0" err="1"/>
              <a:t>সাজানো</a:t>
            </a:r>
            <a:r>
              <a:rPr lang="en-US" sz="2800" dirty="0"/>
              <a:t> </a:t>
            </a:r>
            <a:r>
              <a:rPr lang="en-US" sz="2800" dirty="0" err="1" smtClean="0"/>
              <a:t>ছিল</a:t>
            </a:r>
            <a:r>
              <a:rPr lang="bn-IN" sz="2800" dirty="0" smtClean="0"/>
              <a:t> 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0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10668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83116"/>
              </p:ext>
            </p:extLst>
          </p:nvPr>
        </p:nvGraphicFramePr>
        <p:xfrm>
          <a:off x="3657600" y="130149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30149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81100" y="310634"/>
            <a:ext cx="7010400" cy="90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895600"/>
            <a:ext cx="6477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১/ প্রথমে মৌমাছি কি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191000"/>
            <a:ext cx="6553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২/ মৌমাছি কি পরে একই ফুলে ছিল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" y="790825"/>
            <a:ext cx="4437434" cy="494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52800" y="939224"/>
            <a:ext cx="3886200" cy="914400"/>
            <a:chOff x="3476017" y="774412"/>
            <a:chExt cx="3886200" cy="914400"/>
          </a:xfrm>
        </p:grpSpPr>
        <p:sp>
          <p:nvSpPr>
            <p:cNvPr id="3" name="Left Arrow 2"/>
            <p:cNvSpPr/>
            <p:nvPr/>
          </p:nvSpPr>
          <p:spPr>
            <a:xfrm>
              <a:off x="3476017" y="774412"/>
              <a:ext cx="3886200" cy="914400"/>
            </a:xfrm>
            <a:prstGeom prst="lef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95117" y="974892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               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কনিষ্ঠ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ফুল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72483" y="2903441"/>
            <a:ext cx="3733800" cy="900905"/>
            <a:chOff x="3229583" y="2971800"/>
            <a:chExt cx="3733800" cy="900905"/>
          </a:xfrm>
        </p:grpSpPr>
        <p:sp>
          <p:nvSpPr>
            <p:cNvPr id="5" name="Left Arrow 4"/>
            <p:cNvSpPr/>
            <p:nvPr/>
          </p:nvSpPr>
          <p:spPr>
            <a:xfrm>
              <a:off x="3229583" y="2971800"/>
              <a:ext cx="3733800" cy="90090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68366" y="3122542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            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বয়োজ্যেষ্ঠ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5943600"/>
            <a:ext cx="3276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অনিয়ত পুষ্পমঞ্জরি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5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6418"/>
            <a:ext cx="4191000" cy="527858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158673" y="685800"/>
            <a:ext cx="4070927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বয়োজ্যেষ্ঠ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495800" y="2286000"/>
            <a:ext cx="3733800" cy="987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কনিষ্ঠ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4114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অনিয়ত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পুষ্পমঞ্জরি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6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14714"/>
            <a:ext cx="1586923" cy="1644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200400"/>
            <a:ext cx="1662835" cy="12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6" y="5029200"/>
            <a:ext cx="1740188" cy="123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304800"/>
            <a:ext cx="5638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600200"/>
            <a:ext cx="2286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অনিয়ত পুষ্পমঞ্জরি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1" y="3925300"/>
            <a:ext cx="22860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অনিয়ত পুষ্পমঞ্জরি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5527" y="5398532"/>
            <a:ext cx="2286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পুষ্পমঞ্জরি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81601" y="2759364"/>
            <a:ext cx="2286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নিয়ত পুষ্পমঞ্জরি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7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0.00023 L -0.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92 0.00139 L -0.33125 -0.231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1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2197 L -0.325 0.277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2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31" r="358" b="6653"/>
          <a:stretch/>
        </p:blipFill>
        <p:spPr>
          <a:xfrm>
            <a:off x="533400" y="364836"/>
            <a:ext cx="8153400" cy="5502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304800"/>
            <a:ext cx="2540000" cy="25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স্বপরাগায়ন</a:t>
            </a:r>
          </a:p>
        </p:txBody>
      </p:sp>
    </p:spTree>
    <p:extLst>
      <p:ext uri="{BB962C8B-B14F-4D97-AF65-F5344CB8AC3E}">
        <p14:creationId xmlns:p14="http://schemas.microsoft.com/office/powerpoint/2010/main" val="18723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0666E-6 L -0.08455 0.06061 L -0.625 0.16725 L -0.46093 0.33079 L -0.56545 0.51284 L -0.07222 0.07056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25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208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125</cp:revision>
  <dcterms:created xsi:type="dcterms:W3CDTF">2006-08-16T00:00:00Z</dcterms:created>
  <dcterms:modified xsi:type="dcterms:W3CDTF">2020-01-08T07:04:42Z</dcterms:modified>
</cp:coreProperties>
</file>