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61" r:id="rId6"/>
    <p:sldId id="263" r:id="rId7"/>
    <p:sldId id="260" r:id="rId8"/>
    <p:sldId id="275" r:id="rId9"/>
    <p:sldId id="262" r:id="rId10"/>
    <p:sldId id="265" r:id="rId11"/>
    <p:sldId id="264" r:id="rId12"/>
    <p:sldId id="266" r:id="rId13"/>
    <p:sldId id="267" r:id="rId14"/>
    <p:sldId id="268" r:id="rId15"/>
    <p:sldId id="276" r:id="rId16"/>
    <p:sldId id="277" r:id="rId17"/>
    <p:sldId id="269" r:id="rId18"/>
    <p:sldId id="271" r:id="rId19"/>
    <p:sldId id="272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33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7924800" cy="1446550"/>
          </a:xfrm>
          <a:prstGeom prst="rect">
            <a:avLst/>
          </a:prstGeom>
          <a:ln w="762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362200"/>
            <a:ext cx="7924800" cy="3965921"/>
          </a:xfrm>
          <a:prstGeom prst="rect">
            <a:avLst/>
          </a:prstGeom>
          <a:ln w="76200">
            <a:solidFill>
              <a:schemeClr val="accent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wn 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5532"/>
            <a:ext cx="8305800" cy="3004868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533400" y="3429000"/>
            <a:ext cx="7696200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থাকি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সেথা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নাহি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কেহ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ul gra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191000"/>
            <a:ext cx="8229600" cy="2434244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hel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4125686" cy="37338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3" name="Picture 2" descr="biddalo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0496" y="228600"/>
            <a:ext cx="4236804" cy="37338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28600" y="4572000"/>
            <a:ext cx="8686800" cy="1446550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পাড়ার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মোরা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ভাই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ভাই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একসাথে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খেলি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পাঠশালে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যাই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h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3962400" cy="2689307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  <p:pic>
        <p:nvPicPr>
          <p:cNvPr id="3" name="Picture 2" descr="dhig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191000"/>
            <a:ext cx="8001000" cy="24384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5" name="Picture 4" descr="gra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228600"/>
            <a:ext cx="4419600" cy="2667000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762000" y="3352800"/>
            <a:ext cx="7391400" cy="646331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মাঠভরা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ধান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জলভরা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দিঘি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8600"/>
            <a:ext cx="8077200" cy="4082527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609600" y="4572000"/>
            <a:ext cx="7543800" cy="769441"/>
          </a:xfrm>
          <a:prstGeom prst="rect">
            <a:avLst/>
          </a:prstGeom>
          <a:ln w="76200"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সকালে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সোনার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রবি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পুব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ওঠে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5562600"/>
            <a:ext cx="7086600" cy="83099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উত্তরঃপুব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দিকে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rt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19512"/>
            <a:ext cx="4114800" cy="2302794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3" name="Picture 2" descr="bay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04800"/>
            <a:ext cx="3865685" cy="2233506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4" name="Picture 3" descr="ful fut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84" y="2825262"/>
            <a:ext cx="4014216" cy="2280138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5" name="Picture 4" descr="fut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8650" y="2819400"/>
            <a:ext cx="4133850" cy="2362201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609600" y="5562600"/>
            <a:ext cx="7620000" cy="830997"/>
          </a:xfrm>
          <a:prstGeom prst="rect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ডাকে,বায়ু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বয়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নানা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ফোটে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85800"/>
            <a:ext cx="5638800" cy="707886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পাঠ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tud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752600"/>
            <a:ext cx="5638800" cy="4314264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971800"/>
            <a:ext cx="8001000" cy="2954655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অর্থ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চাঁদ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চন্দ্র,শশী,সুধাকর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রবি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সূর্য,দিনমণি,দিবাকর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বাতাস,হাওয়া,সমির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304800"/>
            <a:ext cx="7315200" cy="1754326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শব্দার্থ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সেথা,পাঠশালা,কিরণ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7315200" cy="6340197"/>
          </a:xfrm>
          <a:prstGeom prst="rect">
            <a:avLst/>
          </a:prstGeom>
          <a:ln w="762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অনুশীলন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সবুজ</a:t>
            </a:r>
            <a:r>
              <a:rPr lang="en-US" sz="4400" b="1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দল</a:t>
            </a:r>
            <a:endParaRPr lang="bn-IN" sz="44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খুজে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লিখবে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গায়ের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ঘরগুলো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ছেলেমেয়েরা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একসাথে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সেথা,পাঠশালা,কিরণ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শব্দগুলো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খুঁজে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লিখবে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30200"/>
            <a:ext cx="7162800" cy="1938992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মৌখিক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১।সকালে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সোনার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রবি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ওঠে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u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788919"/>
            <a:ext cx="6629399" cy="3712463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590800"/>
            <a:ext cx="8839200" cy="3693319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১।কবিতার </a:t>
            </a:r>
            <a:r>
              <a:rPr lang="en-US" sz="7200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লাইন</a:t>
            </a:r>
            <a:r>
              <a:rPr lang="en-US" sz="72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bn-IN" sz="72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প্রথম পাঁচটি লাইন লিখে নিয়ে আসবে। </a:t>
            </a:r>
            <a:endParaRPr lang="en-US" sz="7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Up Arrow 4">
            <a:extLst>
              <a:ext uri="{FF2B5EF4-FFF2-40B4-BE49-F238E27FC236}">
                <a16:creationId xmlns:a16="http://schemas.microsoft.com/office/drawing/2014/main" id="{43EEB2A6-DFB1-4B8C-8043-967444AFEA21}"/>
              </a:ext>
            </a:extLst>
          </p:cNvPr>
          <p:cNvSpPr/>
          <p:nvPr/>
        </p:nvSpPr>
        <p:spPr>
          <a:xfrm>
            <a:off x="1524000" y="-76200"/>
            <a:ext cx="6248400" cy="2514600"/>
          </a:xfrm>
          <a:prstGeom prst="upArrow">
            <a:avLst>
              <a:gd name="adj1" fmla="val 50000"/>
              <a:gd name="adj2" fmla="val 472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711200"/>
            <a:ext cx="7620000" cy="3231654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শিক্ষকপরিচিতি</a:t>
            </a:r>
            <a:r>
              <a:rPr lang="en-US" sz="6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b="1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b="1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আব্দুল গনি</a:t>
            </a:r>
            <a:endParaRPr lang="en-US" sz="44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3200" b="1" dirty="0">
                <a:latin typeface="NikoshBAN" pitchFamily="2" charset="0"/>
                <a:cs typeface="NikoshBAN" pitchFamily="2" charset="0"/>
              </a:rPr>
              <a:t>পূর্বসিংহগ্রাম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,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লাখাই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হবিগঞ্জ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6934200" cy="2215991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800" dirty="0" err="1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24200"/>
            <a:ext cx="72390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7086600" cy="3231654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0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0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শ্রেনি-তৃতীয়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বিষয়-বাংলা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>
                <a:latin typeface="NikoshBAN" pitchFamily="2" charset="0"/>
                <a:cs typeface="NikoshBAN" pitchFamily="2" charset="0"/>
              </a:rPr>
              <a:t> সময়-৪০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মিনিট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28600"/>
            <a:ext cx="6324600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পূর্বজ্ঞান</a:t>
            </a:r>
            <a:r>
              <a:rPr lang="en-US" sz="54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যাচাই</a:t>
            </a:r>
            <a:endParaRPr lang="en-US" sz="54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gram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1" y="1447799"/>
            <a:ext cx="4191000" cy="2377657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7" name="Picture 6" descr="images gra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7136" y="1447799"/>
            <a:ext cx="3958523" cy="2362201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8" name="Picture 7" descr="chel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1" y="4038599"/>
            <a:ext cx="3657600" cy="2648883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10" name="Picture 9" descr="Hahoe%20Villag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4034135"/>
            <a:ext cx="4419601" cy="2609032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7543800" cy="3323987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ঘোষনা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পাঠ-আমাদের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গ্রাম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000" dirty="0">
                <a:latin typeface="NikoshBAN" pitchFamily="2" charset="0"/>
                <a:cs typeface="NikoshBAN" pitchFamily="2" charset="0"/>
              </a:rPr>
              <a:t>অধ্যায়-১৩ </a:t>
            </a:r>
          </a:p>
          <a:p>
            <a:pPr algn="ctr"/>
            <a:r>
              <a:rPr lang="en-US" sz="4000" dirty="0">
                <a:latin typeface="NikoshBAN" pitchFamily="2" charset="0"/>
                <a:cs typeface="NikoshBAN" pitchFamily="2" charset="0"/>
              </a:rPr>
              <a:t>পৃষ্ঠা-৫৯</a:t>
            </a:r>
          </a:p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পাঠ্যাংশ-আমাদের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………..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নানা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7315200" cy="4616648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শোনা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-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২.১.২-কবিতা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শুনে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বলা-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২.১.৩-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শ্রবনযোগ্য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স্বরে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আবৃত্তি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-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২.২.২-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প্রমিত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উচ্চারণে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আবৃত্তি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-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২.১.২-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পাঠ্যপুস্তকের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8077200" cy="1446550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বন্দে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মিয়া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১৯০৬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১৭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জানুয়ারী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পাবনা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জেলার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রাধানগর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গ্রামে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জন্মগ্রহণ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করেন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ali mia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533649"/>
            <a:ext cx="5867400" cy="3893731"/>
          </a:xfrm>
          <a:prstGeom prst="rect">
            <a:avLst/>
          </a:prstGeom>
          <a:ln w="76200">
            <a:solidFill>
              <a:schemeClr val="accent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7772400" cy="1015663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teach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348" y="2286000"/>
            <a:ext cx="7328452" cy="38100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h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400"/>
            <a:ext cx="3962400" cy="3486912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4" name="Picture 3" descr="own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914400"/>
            <a:ext cx="4191000" cy="34290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57200" y="5410200"/>
            <a:ext cx="7848600" cy="584775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গাঁয়ে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ঘর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ln w="76200"/>
      </a:spPr>
      <a:bodyPr wrap="square" rtlCol="0">
        <a:spAutoFit/>
      </a:bodyPr>
      <a:lstStyle>
        <a:defPPr algn="ctr">
          <a:defRPr sz="5400" dirty="0" err="1" smtClean="0">
            <a:latin typeface="NikoshBAN" pitchFamily="2" charset="0"/>
            <a:cs typeface="NikoshBAN" pitchFamily="2" charset="0"/>
          </a:defRPr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252</Words>
  <Application>Microsoft Office PowerPoint</Application>
  <PresentationFormat>On-screen Show (4:3)</PresentationFormat>
  <Paragraphs>57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habigonj</dc:creator>
  <cp:lastModifiedBy>len</cp:lastModifiedBy>
  <cp:revision>80</cp:revision>
  <dcterms:created xsi:type="dcterms:W3CDTF">2006-08-16T00:00:00Z</dcterms:created>
  <dcterms:modified xsi:type="dcterms:W3CDTF">2020-01-08T16:45:00Z</dcterms:modified>
</cp:coreProperties>
</file>