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uberose-pictur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772400" cy="484216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দুটি ভ্রুণীয় কোষস্তর দ্বারা গঠিত। দেহের বাইরের দিকের স্তরটি এক্টোডার্ম এবং ভিতরের স্তরটি এন্ডোডার্ম। </a:t>
            </a:r>
          </a:p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গহ্বরকে সিলেন্টেরন বলে। </a:t>
            </a:r>
          </a:p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এক্টোডার্মে নিডোব্লাস্ট নামে এক বৈশিষ্ট্যপূর্ণ কোষ থাকে। এই কোষগুলো শিকার ধরা, আত্মরখা, চলন ইত্যাদি কাজে অংশ নেয়।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প্লাটিহেলমিনথেস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Platyhelminthes</a:t>
            </a:r>
            <a:r>
              <a:rPr lang="bn-IN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i="1" dirty="0"/>
          </a:p>
        </p:txBody>
      </p:sp>
      <p:pic>
        <p:nvPicPr>
          <p:cNvPr id="4" name="Content Placeholder 3" descr="Platyhelminthes-Tape-worm-liver-flu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8229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bn-IN" dirty="0" smtClean="0">
                <a:solidFill>
                  <a:srgbClr val="002060"/>
                </a:solidFill>
              </a:rPr>
              <a:t>     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চ্যাপ্টা, উভলিঙ্গ ।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বহিঃপরজীবী বা অন্তঃপরজীবী।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পুরু, কিউটিকল দ্বারা আবৃত।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 চোষক, ও আংটা থাকে।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পৌষ্টিকতন্ত্র অসম্পূর্ণ বা অনুপস্থিত।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49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নেমাটোডা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গোলকৃমি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nemato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153400" cy="4953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bn-IN" dirty="0" smtClean="0">
              <a:solidFill>
                <a:srgbClr val="00B050"/>
              </a:solidFill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নলাকার ও পুরু ত্বক দ্বারা আবৃত 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পৌষ্টিকনালি সম্পূর্ণ, মুখ ও পায়ু ছিদ্র উপস্থিত।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শ্বসনতন্ত্র ও সংবহনতন্ত্র অনুপস্থিত।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গহ্বর অনাবৃত ও প্রকৃত সিলোম নাই।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একলিঙ্গ।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অ্যানেলিডা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কেঁচো ও জোঁক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" name="Content Placeholder 4" descr="kec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038600" cy="49529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Content Placeholder 5" descr="j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038600" cy="495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bn-BD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নলাকার ও খন্ডায়িত।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নেফ্রিডিয়া নামক রেচন অঙ্গ থাকে।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খন্ডে সিটা থাকে (জোঁকে থাকে না)।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সিটা চলাচলে সহায়তা করে।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পর্বঃ আর্থ্রোপোডা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Arthropoda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381000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            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প্রজাপতি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p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2286000"/>
            <a:ext cx="3810000" cy="4191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আরশোলা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telapok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399" y="2286000"/>
            <a:ext cx="3962401" cy="4191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বিভিন্ন অঞ্চলে বিভক্ত ও সন্ধিযুক্ত উপাঙ্গ বিদ্যমান। </a:t>
            </a:r>
          </a:p>
          <a:p>
            <a:pPr algn="just"/>
            <a:r>
              <a:rPr lang="bn-IN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মাথায় একজোড়া পুঞ্জাক্ষি ও অ্যান্টেনা থাকে।</a:t>
            </a:r>
          </a:p>
          <a:p>
            <a:pPr algn="just"/>
            <a:r>
              <a:rPr lang="bn-IN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নরম দেহ কাইটিন সমৃদ্ধ শক্ত আবরণী দ্বারা আবৃত। </a:t>
            </a:r>
          </a:p>
          <a:p>
            <a:pPr algn="just"/>
            <a:r>
              <a:rPr lang="bn-IN" sz="4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 রক্তপূর্ণ গহ্বর হিমোসিল নামে পরিচিত।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পর্বঃ মলাস্কা (শামুক) </a:t>
            </a:r>
            <a:br>
              <a:rPr lang="bn-IN" sz="4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Mollusca</a:t>
            </a:r>
            <a:r>
              <a:rPr lang="bn-IN" sz="32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2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32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ham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05000"/>
            <a:ext cx="8305800" cy="4572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নোমান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বিষ্ণুদী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সদর,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১২৬২৫১২৫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09800"/>
            <a:ext cx="275094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নরম। নরম দেহটি সাধারণত শক্ত খোলস দ্বারা আবৃত।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পেশিবহুল পা দিয়ে এরা চলাচল করে।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 বা ফুলকার সাহায্যে শ্বসনকার্য চালায়।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একাইনোডারমাটা (তারামাছ)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Echinodermata</a:t>
            </a:r>
            <a:r>
              <a:rPr lang="bn-IN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aram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8534400" cy="474395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দেহত্বক কাঁটাযুক্ত।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 পাঁচটি সমান ভাগে বিভক্ত।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সংবহনতন্ত্র থাকে এবং নালিপদের সাহায্যে চলাচল করে।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পূর্ণাঙ্গ প্রাণিতে, অঙ্কীয় ও পৃষ্ঠদেশ নির্ণয় করা যায় কিন্তু মাথা চিন্হিত করা যায় না।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2590800" cy="7921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5867400" cy="838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তারামাছ কোন পর্বের প্রাণি?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429000"/>
            <a:ext cx="4343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572000"/>
            <a:ext cx="8077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অমেরুদণ্ডী প্রাণীর পর্বগুলোর উদাহরণসহ নাম লেখ।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আর্থ্রোপোডা ও নেমাটোডা পর্বের সাধারণ বৈশিষ্ট্য লেখ।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অমেরুদণ্ডী প্রাণীর শ্রেণি বিন্যাস  কর।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304800"/>
            <a:ext cx="6019800" cy="1143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382000" cy="4724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09800" y="228600"/>
            <a:ext cx="4648200" cy="1143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প্রথম ।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প্রাণিজগতের শ্রেণিবিন্যাস ।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মিনিট।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০৬/০১/২০২০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u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503" y="1642533"/>
            <a:ext cx="3447098" cy="4377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apo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4572000" cy="533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taram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4038600" cy="541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0" y="5715000"/>
            <a:ext cx="91440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উপরের প্রাণীগুলো কি ধরনের প্রাণি ?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685800"/>
            <a:ext cx="57150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52600" y="2667000"/>
            <a:ext cx="6019800" cy="3733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অমেরুদণ্ডী প্রাণির শ্রেণিবিন্যাস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609600"/>
            <a:ext cx="5029200" cy="2133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3581400"/>
            <a:ext cx="7467600" cy="23622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অমেরুদণ্ডী প্রাণি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কাকে বলে ব্যাখ্যা করতে পারবে।</a:t>
            </a:r>
          </a:p>
          <a:p>
            <a:pPr algn="just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অমেরুদণ্ডী প্রাণির শ্রেণিবিন্যাস বর্ণনা করতে পারবে।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পর্বঃ পরিফেরা</a:t>
            </a:r>
            <a:b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Spongilla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pongi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1695"/>
            <a:ext cx="9144000" cy="537614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সাধারণ বৈশিষ্ট্যঃ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সরলতম বহুকোষী প্রাণী।</a:t>
            </a: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algn="just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পৃথক সুগঠিত কলা, ও তন্ত্র থাকে না।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890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পর্বঃ নিডারিয়া </a:t>
            </a:r>
            <a:b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Hydra</a:t>
            </a:r>
            <a:endParaRPr lang="en-US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yd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3058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380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 </vt:lpstr>
      <vt:lpstr>শিক্ষক পরিচিতি </vt:lpstr>
      <vt:lpstr>পাঠ পরিচিতি</vt:lpstr>
      <vt:lpstr>Slide 4</vt:lpstr>
      <vt:lpstr>Slide 5</vt:lpstr>
      <vt:lpstr>Slide 6</vt:lpstr>
      <vt:lpstr>পর্বঃ পরিফেরা Spongilla </vt:lpstr>
      <vt:lpstr>সাধারণ বৈশিষ্ট্যঃ </vt:lpstr>
      <vt:lpstr>পর্বঃ নিডারিয়া  Hydra</vt:lpstr>
      <vt:lpstr>সাধারণ বৈশিষ্ট্যঃ </vt:lpstr>
      <vt:lpstr> পর্বঃ প্লাটিহেলমিনথেস Platyhelminthes </vt:lpstr>
      <vt:lpstr>সাধারণ বৈশিষ্ট্যঃ </vt:lpstr>
      <vt:lpstr> পর্বঃ নেমাটোডা  গোলকৃমি  </vt:lpstr>
      <vt:lpstr>সাধারণ বৈশিষ্ট্যঃ </vt:lpstr>
      <vt:lpstr> পর্বঃ অ্যানেলিডা কেঁচো ও জোঁক  </vt:lpstr>
      <vt:lpstr>সাধারণ বৈশিষ্ট্যঃ </vt:lpstr>
      <vt:lpstr>পর্বঃ আর্থ্রোপোডা Arthropoda</vt:lpstr>
      <vt:lpstr>সাধারণ বৈশিষ্ট্যঃ </vt:lpstr>
      <vt:lpstr> পর্বঃ মলাস্কা (শামুক)  Mollusca </vt:lpstr>
      <vt:lpstr>সাধারণ বৈশিষ্ট্যঃ </vt:lpstr>
      <vt:lpstr>একাইনোডারমাটা (তারামাছ)  Echinodermata </vt:lpstr>
      <vt:lpstr>সাধারণ বৈশিষ্ট্যঃ </vt:lpstr>
      <vt:lpstr>একক কাজ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Md Noman Hossen</cp:lastModifiedBy>
  <cp:revision>94</cp:revision>
  <dcterms:created xsi:type="dcterms:W3CDTF">2006-08-16T00:00:00Z</dcterms:created>
  <dcterms:modified xsi:type="dcterms:W3CDTF">2020-01-08T00:30:38Z</dcterms:modified>
</cp:coreProperties>
</file>