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C393C-5DD2-45F6-B501-BE523AD2A019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4645-6A12-4FE3-ADA7-B56F98740E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11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56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48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53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84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37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88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57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3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287" y="664026"/>
            <a:ext cx="1052513" cy="550920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5181600" cy="5382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07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5" b="15916"/>
          <a:stretch/>
        </p:blipFill>
        <p:spPr>
          <a:xfrm>
            <a:off x="381000" y="381000"/>
            <a:ext cx="8458200" cy="61150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33999" y="5165092"/>
            <a:ext cx="3171825" cy="1024909"/>
            <a:chOff x="4953000" y="5105400"/>
            <a:chExt cx="2971800" cy="993648"/>
          </a:xfrm>
        </p:grpSpPr>
        <p:sp>
          <p:nvSpPr>
            <p:cNvPr id="4" name="Rectangular Callout 3"/>
            <p:cNvSpPr/>
            <p:nvPr/>
          </p:nvSpPr>
          <p:spPr>
            <a:xfrm>
              <a:off x="4953000" y="5105400"/>
              <a:ext cx="2971800" cy="993648"/>
            </a:xfrm>
            <a:prstGeom prst="wedgeRectCallout">
              <a:avLst>
                <a:gd name="adj1" fmla="val -77031"/>
                <a:gd name="adj2" fmla="val -39415"/>
              </a:avLst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91100" y="5181600"/>
              <a:ext cx="2861992" cy="841248"/>
              <a:chOff x="4991100" y="5181600"/>
              <a:chExt cx="2861992" cy="84124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91100" y="5181600"/>
                <a:ext cx="1104900" cy="8412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96000" y="5187696"/>
                <a:ext cx="462186" cy="8351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53200" y="5187696"/>
                <a:ext cx="1299892" cy="835152"/>
              </a:xfrm>
              <a:prstGeom prst="rect">
                <a:avLst/>
              </a:prstGeom>
            </p:spPr>
          </p:pic>
        </p:grp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488" b="49405" l="20228" r="54986">
                        <a14:backgroundMark x1="51567" y1="32738" x2="42450" y2="25298"/>
                        <a14:backgroundMark x1="21368" y1="30952" x2="26496" y2="26190"/>
                        <a14:backgroundMark x1="25641" y1="28571" x2="45584" y2="27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0" t="23809" r="40883" b="47619"/>
          <a:stretch/>
        </p:blipFill>
        <p:spPr>
          <a:xfrm>
            <a:off x="4082561" y="3788942"/>
            <a:ext cx="1198246" cy="81534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00200" y="455899"/>
            <a:ext cx="7056119" cy="13411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249679" y="1797052"/>
            <a:ext cx="775335" cy="539426"/>
          </a:xfrm>
          <a:prstGeom prst="wedgeEllipseCallout">
            <a:avLst>
              <a:gd name="adj1" fmla="val 30039"/>
              <a:gd name="adj2" fmla="val 1024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417819" y="3022951"/>
            <a:ext cx="775335" cy="539426"/>
          </a:xfrm>
          <a:prstGeom prst="wedgeEllipseCallout">
            <a:avLst>
              <a:gd name="adj1" fmla="val 106403"/>
              <a:gd name="adj2" fmla="val 270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24542" y="4311819"/>
            <a:ext cx="775335" cy="539426"/>
          </a:xfrm>
          <a:prstGeom prst="wedgeEllipseCallout">
            <a:avLst>
              <a:gd name="adj1" fmla="val 31597"/>
              <a:gd name="adj2" fmla="val 1024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182012" y="4512363"/>
            <a:ext cx="775335" cy="539426"/>
          </a:xfrm>
          <a:prstGeom prst="wedgeEllipseCallout">
            <a:avLst>
              <a:gd name="adj1" fmla="val -54117"/>
              <a:gd name="adj2" fmla="val 1110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411582" y="3059962"/>
            <a:ext cx="775335" cy="539426"/>
          </a:xfrm>
          <a:prstGeom prst="wedgeEllipseCallout">
            <a:avLst>
              <a:gd name="adj1" fmla="val 30039"/>
              <a:gd name="adj2" fmla="val 1024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7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41" y="2959989"/>
            <a:ext cx="1961829" cy="1271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16788"/>
            <a:ext cx="1689415" cy="1387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047530"/>
            <a:ext cx="1877070" cy="1263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669" y="532287"/>
            <a:ext cx="18288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511" y="2778444"/>
            <a:ext cx="1983782" cy="1394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491" y="5047530"/>
            <a:ext cx="1983783" cy="1388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5257800"/>
            <a:ext cx="1731137" cy="1203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516788"/>
            <a:ext cx="1753884" cy="1487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8-Point Star 9"/>
          <p:cNvSpPr/>
          <p:nvPr/>
        </p:nvSpPr>
        <p:spPr>
          <a:xfrm rot="21235965">
            <a:off x="2811640" y="2143631"/>
            <a:ext cx="3200793" cy="2903899"/>
          </a:xfrm>
          <a:prstGeom prst="star8">
            <a:avLst>
              <a:gd name="adj" fmla="val 28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06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89128" y="2286000"/>
            <a:ext cx="85344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6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04800"/>
            <a:ext cx="6234619" cy="549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457200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0999" y="5257800"/>
            <a:ext cx="82296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1905000"/>
            <a:ext cx="6629400" cy="1844249"/>
            <a:chOff x="1905000" y="1882348"/>
            <a:chExt cx="6629400" cy="1844249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2895600"/>
              <a:ext cx="617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অসংখ্য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5000" y="1882348"/>
              <a:ext cx="142875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125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457200" y="1625518"/>
            <a:ext cx="3990112" cy="4699081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683880" y="1645060"/>
            <a:ext cx="4307720" cy="467954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427" y="2351357"/>
            <a:ext cx="3295973" cy="3744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Pentagon 7"/>
          <p:cNvSpPr/>
          <p:nvPr/>
        </p:nvSpPr>
        <p:spPr>
          <a:xfrm>
            <a:off x="744620" y="4378296"/>
            <a:ext cx="400915" cy="359985"/>
          </a:xfrm>
          <a:prstGeom prst="homePlate">
            <a:avLst/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5238425" y="3096044"/>
            <a:ext cx="3295973" cy="56155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251460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0400" y="3810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05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9" b="6031"/>
          <a:stretch/>
        </p:blipFill>
        <p:spPr>
          <a:xfrm>
            <a:off x="1261565" y="1066800"/>
            <a:ext cx="6961638" cy="520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1394915" y="228600"/>
            <a:ext cx="6694938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0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imated-rainstorm-fall-colo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59" y="2100865"/>
            <a:ext cx="3495675" cy="2621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133600"/>
            <a:ext cx="3472308" cy="256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89941" y="454894"/>
            <a:ext cx="8000999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খড়া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941" y="525647"/>
            <a:ext cx="8762999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7781" y="1470557"/>
            <a:ext cx="5817524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748716" y="300013"/>
            <a:ext cx="4445448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2832" y="5553517"/>
            <a:ext cx="7207422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বৈশ্বিক উষ্ণায়নের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4724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</a:t>
            </a:r>
            <a:r>
              <a:rPr lang="en-US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321424"/>
            <a:ext cx="82296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3848" y="385319"/>
            <a:ext cx="4111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28"/>
          <a:stretch/>
        </p:blipFill>
        <p:spPr>
          <a:xfrm>
            <a:off x="762000" y="1066800"/>
            <a:ext cx="7700433" cy="53975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4800923" y="3307657"/>
            <a:ext cx="350851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গ্রিনহাউজ</a:t>
            </a:r>
            <a:endParaRPr lang="en-US" sz="2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469195" y="381000"/>
            <a:ext cx="3312605" cy="588501"/>
          </a:xfrm>
          <a:prstGeom prst="downArrow">
            <a:avLst>
              <a:gd name="adj1" fmla="val 100000"/>
              <a:gd name="adj2" fmla="val 801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71600" y="2201841"/>
            <a:ext cx="1348531" cy="37337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3800" y="2363284"/>
            <a:ext cx="1348531" cy="37337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48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endParaRPr lang="en-US" sz="4800" b="1" dirty="0" smtClean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pPr algn="ctr"/>
            <a:r>
              <a:rPr lang="en-US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14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221173"/>
            <a:ext cx="3439828" cy="21438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5800" y="641739"/>
            <a:ext cx="4994826" cy="3837189"/>
            <a:chOff x="2819400" y="-18552"/>
            <a:chExt cx="4994826" cy="3837189"/>
          </a:xfrm>
        </p:grpSpPr>
        <p:graphicFrame>
          <p:nvGraphicFramePr>
            <p:cNvPr id="24" name="Content Placeholder 3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00336934"/>
                </p:ext>
              </p:extLst>
            </p:nvPr>
          </p:nvGraphicFramePr>
          <p:xfrm>
            <a:off x="5917693" y="2218437"/>
            <a:ext cx="1896533" cy="1600200"/>
          </p:xfrm>
          <a:graphic>
            <a:graphicData uri="http://schemas.openxmlformats.org/presentationml/2006/ole">
              <p:oleObj spid="_x0000_s1026" name="Packager Shell Object" showAsIcon="1" r:id="rId5" imgW="914400" imgH="771480" progId="Package">
                <p:embed/>
              </p:oleObj>
            </a:graphicData>
          </a:graphic>
        </p:graphicFrame>
        <p:sp>
          <p:nvSpPr>
            <p:cNvPr id="28" name="Cloud Callout 27"/>
            <p:cNvSpPr/>
            <p:nvPr/>
          </p:nvSpPr>
          <p:spPr>
            <a:xfrm>
              <a:off x="2819400" y="-18552"/>
              <a:ext cx="2971800" cy="2057400"/>
            </a:xfrm>
            <a:prstGeom prst="cloudCallout">
              <a:avLst>
                <a:gd name="adj1" fmla="val 75554"/>
                <a:gd name="adj2" fmla="val 7790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ভিডিওটি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28478" y="4154690"/>
            <a:ext cx="4352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28479" y="4154690"/>
            <a:ext cx="4352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5394" y="421278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676685" y="4808078"/>
            <a:ext cx="129511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CH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4</a:t>
            </a:r>
            <a:endParaRPr lang="en-US" sz="2800" dirty="0" smtClean="0">
              <a:ln>
                <a:solidFill>
                  <a:schemeClr val="tx1"/>
                </a:solidFill>
              </a:ln>
              <a:effectLst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8334" y="4515598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7240" y="4354943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247" y="4574738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9314" y="4838071"/>
            <a:ext cx="1049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cs typeface="NikoshBAN" panose="02000000000000000000" pitchFamily="2" charset="0"/>
              </a:rPr>
              <a:t>0</a:t>
            </a:r>
            <a:r>
              <a:rPr lang="en-US" sz="3600" dirty="0" smtClean="0">
                <a:cs typeface="NikoshBAN" panose="02000000000000000000" pitchFamily="2" charset="0"/>
              </a:rPr>
              <a:t>2</a:t>
            </a:r>
            <a:endParaRPr lang="en-US" sz="3600" dirty="0"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331" y="3339336"/>
            <a:ext cx="4369358" cy="310845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763009" y="1332763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6610" y="428814"/>
            <a:ext cx="1970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41" y="4823242"/>
            <a:ext cx="1375155" cy="9110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47671">
            <a:off x="409703" y="977894"/>
            <a:ext cx="2332001" cy="154495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80533" y="565291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কার্বন-ডাই-অক্সাইড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0901" y="4808078"/>
            <a:ext cx="2590084" cy="13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282" r="52868"/>
          <a:stretch/>
        </p:blipFill>
        <p:spPr>
          <a:xfrm>
            <a:off x="888469" y="4296350"/>
            <a:ext cx="1720143" cy="223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BF7F9"/>
              </a:clrFrom>
              <a:clrTo>
                <a:srgbClr val="FB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030" y="3820876"/>
            <a:ext cx="2169570" cy="20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9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0225 -0.3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6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09358 -0.2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133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00903 -0.3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172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20539 -0.3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6 -0.07523 L 0.20677 -0.544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93 L -0.01093 -0.00487 C -0.01527 -0.00672 0.00226 -0.09699 0.02032 -0.16737 L 0.06129 -0.32639 " pathEditMode="relative" rAng="11940000" ptsTypes="AA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  <p:bldP spid="20" grpId="0"/>
      <p:bldP spid="21" grpId="0"/>
      <p:bldP spid="22" grpId="0"/>
      <p:bldP spid="30" grpId="0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578" y="2071459"/>
            <a:ext cx="129875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effectLst/>
                <a:cs typeface="NikoshBAN" panose="02000000000000000000" pitchFamily="2" charset="0"/>
              </a:rPr>
              <a:t>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/>
                <a:cs typeface="NikoshBAN" panose="02000000000000000000" pitchFamily="2" charset="0"/>
              </a:rPr>
              <a:t>2</a:t>
            </a:r>
            <a:r>
              <a:rPr lang="en-US" sz="7200" dirty="0" smtClean="0">
                <a:ln>
                  <a:solidFill>
                    <a:schemeClr val="tx1"/>
                  </a:solidFill>
                </a:ln>
                <a:effectLst/>
                <a:cs typeface="NikoshBAN" panose="02000000000000000000" pitchFamily="2" charset="0"/>
              </a:rPr>
              <a:t>o</a:t>
            </a:r>
            <a:endParaRPr lang="en-US" sz="3200" dirty="0">
              <a:ln>
                <a:solidFill>
                  <a:schemeClr val="tx1"/>
                </a:solidFill>
              </a:ln>
              <a:effectLst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461" y="-271271"/>
            <a:ext cx="3452710" cy="38654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1850" y="631015"/>
            <a:ext cx="2093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নাইট্রোঅক্সাইড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853" y="1540416"/>
            <a:ext cx="1995632" cy="1702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4" t="6334" r="5632" b="262"/>
          <a:stretch/>
        </p:blipFill>
        <p:spPr>
          <a:xfrm>
            <a:off x="5811529" y="1181940"/>
            <a:ext cx="1676401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358350" y="648928"/>
            <a:ext cx="2659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ক্লোরোফ্লোরো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47671">
            <a:off x="1000617" y="4100947"/>
            <a:ext cx="2332001" cy="1544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9339" y="3835069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কার্বন-ডাই-অক্সাইড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766" y="3650403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64" t="32633" r="-1744" b="6338"/>
          <a:stretch/>
        </p:blipFill>
        <p:spPr>
          <a:xfrm rot="20247671">
            <a:off x="6589166" y="4268354"/>
            <a:ext cx="2189832" cy="15244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99927" y="4419844"/>
            <a:ext cx="166418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CH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cs typeface="NikoshBAN" panose="02000000000000000000" pitchFamily="2" charset="0"/>
              </a:rPr>
              <a:t>4</a:t>
            </a:r>
            <a:endParaRPr lang="en-US" sz="2800" dirty="0" smtClean="0">
              <a:ln>
                <a:solidFill>
                  <a:schemeClr val="tx1"/>
                </a:solidFill>
              </a:ln>
              <a:effectLst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3675" y="3701107"/>
            <a:ext cx="1970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769523"/>
            <a:ext cx="5714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05" y="-271271"/>
            <a:ext cx="3452710" cy="38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211</Words>
  <Application>Microsoft Office PowerPoint</Application>
  <PresentationFormat>On-screen Show (4:3)</PresentationFormat>
  <Paragraphs>84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7</cp:revision>
  <dcterms:created xsi:type="dcterms:W3CDTF">2006-08-16T00:00:00Z</dcterms:created>
  <dcterms:modified xsi:type="dcterms:W3CDTF">2020-01-09T21:31:36Z</dcterms:modified>
</cp:coreProperties>
</file>