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0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8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4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2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9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0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3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BEF1-47EF-4C1C-AF93-689BDB5C7C0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6B49-3A8E-4D09-87F9-C2F2D1BE1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0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566"/>
            <a:ext cx="12192000" cy="674043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46810" y="613954"/>
            <a:ext cx="7785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4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1621" y="269616"/>
            <a:ext cx="331693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81" y="1270768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667" y="3827009"/>
            <a:ext cx="2714625" cy="2142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3" y="1062441"/>
            <a:ext cx="249106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24" y="4036015"/>
            <a:ext cx="2578010" cy="1933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434" y="2142306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বেজাত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2629" y="2129241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592" y="4858972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ক্যারাভান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4035" y="4858972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কাফেলা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6680" y="2129241"/>
            <a:ext cx="689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গন্ডা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25654" y="2065354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3413" y="4832641"/>
            <a:ext cx="1237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অরুণোদয়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74894" y="4935916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উদয়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2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16" y="675389"/>
            <a:ext cx="2945268" cy="2250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29" y="610429"/>
            <a:ext cx="2717074" cy="2315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816" y="1794564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ক্যাবারে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1847" y="1733128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নাচঘরে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3583" y="1733128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15923" y="1640675"/>
            <a:ext cx="2138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কৃত্রিমভাবে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মৃতদেহ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4557" y="3526972"/>
            <a:ext cx="3985386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7988" y="4728754"/>
            <a:ext cx="846473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বেজাত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ক্যারাভান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অরুণোদয়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গন্ডা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নাচঘর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মৃতদেহ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6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 animBg="1"/>
      <p:bldP spid="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526" y="862147"/>
            <a:ext cx="5107577" cy="3516767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979715" y="2743200"/>
            <a:ext cx="1745991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99791" y="2620531"/>
            <a:ext cx="262604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2709" y="287383"/>
            <a:ext cx="139814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7073" y="1227908"/>
            <a:ext cx="6159058" cy="526297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&gt;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মুজতবা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মুজতবা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১৯৭৪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নাচঘর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মৃতদেহকে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9229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545" y="796835"/>
            <a:ext cx="4924696" cy="378822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34255" y="553667"/>
            <a:ext cx="2353529" cy="83099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2057" y="4915769"/>
            <a:ext cx="4136069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ভ্রমন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1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0140" y="352697"/>
            <a:ext cx="7205819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949" y="1371600"/>
            <a:ext cx="7524204" cy="5081451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71715" y="1371600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1609" y="234200"/>
            <a:ext cx="280851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840" y="1146398"/>
            <a:ext cx="2792594" cy="25597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011" y="1146398"/>
            <a:ext cx="2860765" cy="24479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1510188" y="4114800"/>
            <a:ext cx="3095897" cy="2090057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অপর্না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স্মরনী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26011" y="3969155"/>
            <a:ext cx="3069769" cy="2144261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চারুপাঠ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সময়ঃ৫৫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52984" y="1202325"/>
            <a:ext cx="13064" cy="491109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18724" y="1723751"/>
            <a:ext cx="23574" cy="39648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56663" y="1737360"/>
            <a:ext cx="33135" cy="39648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allAtOnce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98" y="1031967"/>
            <a:ext cx="5938294" cy="542108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6" y="1031967"/>
            <a:ext cx="5708468" cy="5447211"/>
          </a:xfrm>
          <a:prstGeom prst="rect">
            <a:avLst/>
          </a:prstGeom>
          <a:solidFill>
            <a:schemeClr val="accent2"/>
          </a:solidFill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22914" y="248195"/>
            <a:ext cx="3944983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8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0890" y="195944"/>
            <a:ext cx="3208003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1" y="1136468"/>
            <a:ext cx="10857541" cy="572153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539110" y="2838773"/>
            <a:ext cx="99549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4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7864" y="731521"/>
            <a:ext cx="2583958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7395" y="1907177"/>
            <a:ext cx="509787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200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7315" y="230426"/>
            <a:ext cx="262123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57" y="1393056"/>
            <a:ext cx="2682488" cy="227416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2018462" y="1395548"/>
            <a:ext cx="2181496" cy="189629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94561" y="3749039"/>
            <a:ext cx="2181496" cy="16885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করিমগঞ্জে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65668" y="4147236"/>
            <a:ext cx="2181496" cy="145243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34549" y="1502229"/>
            <a:ext cx="2181496" cy="178961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উল্লেখযোগ্যগ্রন্থ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শবনম,দেশে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বিদেশে,চাচা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2010" y="1582200"/>
            <a:ext cx="91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41278" y="3657600"/>
            <a:ext cx="2181496" cy="185923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১৯৭৪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8953" y="4396398"/>
            <a:ext cx="1854926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মুজতবা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5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build="p" animBg="1"/>
      <p:bldP spid="8" grpId="0" animBg="1"/>
      <p:bldP spid="9" grpId="0" build="p" animBg="1"/>
      <p:bldP spid="10" grpId="0"/>
      <p:bldP spid="11" grpId="0" build="p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5246" y="378823"/>
            <a:ext cx="191751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18" y="1333021"/>
            <a:ext cx="5929380" cy="383987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031124" y="5514111"/>
            <a:ext cx="3365024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265714" y="163285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65714" y="640081"/>
            <a:ext cx="5511445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823" y="1632857"/>
            <a:ext cx="11445762" cy="397031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প্রাচীনতম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সভ্যতাগুলোর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প্রাগৈতিহাসিক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শুষ্ক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হয়েছে।এই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মরুভূমি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কায়রোর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অদূরে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গিজেয়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প্রসঙ্গ।রাতের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কায়রো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যায়।রেস্তোরাগুলো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সুগন্ধ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অদূরেই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মিশরীয়সভ্যতার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আশ্চর্যের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নীলনদ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অতুলনীয়আকর্ষন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সমঝদার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3969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3" y="383721"/>
            <a:ext cx="4754880" cy="3691890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36327" y="4885509"/>
            <a:ext cx="5990743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360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37</cp:revision>
  <dcterms:created xsi:type="dcterms:W3CDTF">2020-01-03T13:40:16Z</dcterms:created>
  <dcterms:modified xsi:type="dcterms:W3CDTF">2020-01-07T16:34:51Z</dcterms:modified>
</cp:coreProperties>
</file>