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0" r:id="rId4"/>
    <p:sldId id="258" r:id="rId5"/>
    <p:sldId id="259" r:id="rId6"/>
    <p:sldId id="273" r:id="rId7"/>
    <p:sldId id="275" r:id="rId8"/>
    <p:sldId id="274" r:id="rId9"/>
    <p:sldId id="260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2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492A-D4D5-4EE7-9E35-D4301D0B477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2087-0AB6-451D-892F-EC6E87E7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gif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324100" y="228600"/>
            <a:ext cx="4495800" cy="13716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chemeClr val="accent4">
                    <a:lumMod val="50000"/>
                  </a:schemeClr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1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36" y="76200"/>
            <a:ext cx="4626864" cy="360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838200"/>
            <a:ext cx="4887007" cy="3810532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flipH="1">
            <a:off x="5642915" y="6779660"/>
            <a:ext cx="225631" cy="109880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559449"/>
            <a:ext cx="4621161" cy="35814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3683000" y="7056266"/>
            <a:ext cx="152400" cy="7620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7792357" y="6779660"/>
            <a:ext cx="228600" cy="84034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983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6700728" y="7329062"/>
            <a:ext cx="146974" cy="1098804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7237 L -0.00643 -0.493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2394 L -0.00451 -0.390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0578E-6 L -0.00278 -0.1953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15672 L 0.00087 -0.1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2971800"/>
            <a:ext cx="5867400" cy="2209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</a:rPr>
              <a:t>কোন ফাইলে ক্লিক করলে সফটওয়্যার ইনস্টলেশেন শুর হয়? 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7921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bn-BD" sz="3200" dirty="0" smtClean="0"/>
              <a:t>setup</a:t>
            </a:r>
            <a:r>
              <a:rPr lang="bn-BD" dirty="0" smtClean="0"/>
              <a:t> </a:t>
            </a:r>
            <a:r>
              <a:rPr lang="bn-BD" b="1" dirty="0" smtClean="0"/>
              <a:t>ফাইলে 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2209800" y="685799"/>
            <a:ext cx="4495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26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33 C 0.23177 -0.03333 0.42084 0.14329 0.42084 0.36111 C 0.42084 0.57824 0.23177 0.75556 -3.33333E-6 0.75556 C -0.23211 0.75556 -0.42083 0.57824 -0.42083 0.36111 C -0.42083 0.14329 -0.23211 -0.03333 -3.33333E-6 -0.03333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114799" cy="3170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399"/>
            <a:ext cx="4166638" cy="3170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05" y="3323242"/>
            <a:ext cx="4885714" cy="350012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562600" y="5562600"/>
            <a:ext cx="2286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1285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 জোড়ায়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সফটওয়্যার   ইনস্টল করার ধাপটি সম্পন্ন কর।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smtClean="0"/>
              <a:t>সফটওয়্যার   </a:t>
            </a:r>
            <a:r>
              <a:rPr lang="bn-BD" sz="2800" dirty="0" smtClean="0"/>
              <a:t>আনইনস্টল </a:t>
            </a:r>
            <a:r>
              <a:rPr lang="bn-BD" sz="2800" dirty="0"/>
              <a:t>করার ধাপটি সম্পন্ন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90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 rot="20985127">
            <a:off x="1828800" y="457200"/>
            <a:ext cx="5486400" cy="1981200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</a:rPr>
              <a:t>মূল্যায়ন</a:t>
            </a:r>
            <a:r>
              <a:rPr lang="bn-BD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2004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১। প্রোগ্রাম  ইনস্টল করার পর কোনটি জরুরি?</a:t>
            </a:r>
          </a:p>
          <a:p>
            <a:endParaRPr lang="bn-BD" dirty="0" smtClean="0"/>
          </a:p>
          <a:p>
            <a:r>
              <a:rPr lang="bn-BD" dirty="0" smtClean="0"/>
              <a:t>(ক)  Refresh                                           </a:t>
            </a:r>
            <a:r>
              <a:rPr lang="en-US" dirty="0" smtClean="0"/>
              <a:t> </a:t>
            </a:r>
            <a:r>
              <a:rPr lang="bn-BD" dirty="0" smtClean="0"/>
              <a:t>  (</a:t>
            </a:r>
            <a:r>
              <a:rPr lang="en-US" dirty="0"/>
              <a:t>খ</a:t>
            </a:r>
            <a:r>
              <a:rPr lang="bn-BD" dirty="0" smtClean="0"/>
              <a:t> )  Save</a:t>
            </a:r>
          </a:p>
          <a:p>
            <a:endParaRPr lang="bn-BD" dirty="0" smtClean="0"/>
          </a:p>
          <a:p>
            <a:r>
              <a:rPr lang="bn-BD" dirty="0" smtClean="0"/>
              <a:t>(</a:t>
            </a:r>
            <a:r>
              <a:rPr lang="en-US" dirty="0" smtClean="0"/>
              <a:t>গ</a:t>
            </a:r>
            <a:r>
              <a:rPr lang="bn-BD" dirty="0" smtClean="0"/>
              <a:t>)  Auto Run                                             (</a:t>
            </a:r>
            <a:r>
              <a:rPr lang="en-US" dirty="0"/>
              <a:t>ঘ</a:t>
            </a:r>
            <a:r>
              <a:rPr lang="bn-BD" dirty="0" smtClean="0"/>
              <a:t>)  Restart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9530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২।সফটওয়্যার   </a:t>
            </a:r>
            <a:r>
              <a:rPr lang="bn-BD" dirty="0"/>
              <a:t>আনইনস্টল </a:t>
            </a:r>
            <a:r>
              <a:rPr lang="bn-BD" dirty="0" smtClean="0"/>
              <a:t>না করলে কী ঘটে?</a:t>
            </a:r>
          </a:p>
          <a:p>
            <a:endParaRPr lang="bn-BD" dirty="0" smtClean="0"/>
          </a:p>
          <a:p>
            <a:r>
              <a:rPr lang="bn-BD" dirty="0" smtClean="0"/>
              <a:t>(ক) হার্ডডিস্কের ক্ষতি হয়?               </a:t>
            </a:r>
            <a:r>
              <a:rPr lang="bn-BD" dirty="0"/>
              <a:t>(</a:t>
            </a:r>
            <a:r>
              <a:rPr lang="bn-BD" dirty="0" smtClean="0"/>
              <a:t>খ) </a:t>
            </a:r>
            <a:r>
              <a:rPr lang="bn-BD" dirty="0"/>
              <a:t>হার্ডডিস্কের </a:t>
            </a:r>
            <a:r>
              <a:rPr lang="bn-BD" dirty="0" smtClean="0"/>
              <a:t>জায়গা নষ্ট হয়</a:t>
            </a:r>
          </a:p>
          <a:p>
            <a:endParaRPr lang="bn-BD" dirty="0" smtClean="0"/>
          </a:p>
          <a:p>
            <a:r>
              <a:rPr lang="bn-BD" dirty="0" smtClean="0"/>
              <a:t>(গ) হার্ডডিস্ক ভালো থাকে</a:t>
            </a:r>
            <a:r>
              <a:rPr lang="bn-BD" dirty="0"/>
              <a:t> </a:t>
            </a:r>
            <a:r>
              <a:rPr lang="bn-BD" dirty="0" smtClean="0"/>
              <a:t>                (ঘ)হার্ডডিস্কের জায়গা ফাঁকা থাকে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62500" y="4322618"/>
            <a:ext cx="304800" cy="238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10100" y="5578457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57272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 smtClean="0"/>
          </a:p>
          <a:p>
            <a:r>
              <a:rPr lang="bn-BD" sz="2000" dirty="0" smtClean="0"/>
              <a:t>৩। সফটওয়্যার সেটআপ করার আগে কোথায় ডব্ল ক্লিক করতে হয়?  </a:t>
            </a:r>
          </a:p>
          <a:p>
            <a:endParaRPr lang="bn-BD" sz="2000" dirty="0" smtClean="0"/>
          </a:p>
          <a:p>
            <a:r>
              <a:rPr lang="bn-BD" sz="2000" dirty="0" smtClean="0"/>
              <a:t>(ক) Setup ফাইলে            (খ) Readme</a:t>
            </a:r>
            <a:r>
              <a:rPr lang="bn-BD" sz="2000" dirty="0"/>
              <a:t> ফাইলে </a:t>
            </a:r>
            <a:endParaRPr lang="bn-BD" sz="2000" dirty="0" smtClean="0"/>
          </a:p>
          <a:p>
            <a:endParaRPr lang="bn-BD" sz="2000" dirty="0" smtClean="0"/>
          </a:p>
          <a:p>
            <a:r>
              <a:rPr lang="bn-BD" sz="2000" dirty="0" smtClean="0"/>
              <a:t>(গ)  Auto Run ফাইলে       (ঘ) Command </a:t>
            </a:r>
            <a:r>
              <a:rPr lang="bn-BD" dirty="0"/>
              <a:t>ফাইলে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38200" y="2026768"/>
            <a:ext cx="457200" cy="335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5966691" cy="3314700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2057400" y="34636"/>
            <a:ext cx="4191000" cy="13716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বাড়ির কাজ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13509" y="4457700"/>
            <a:ext cx="7467600" cy="1447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কম্পিউটার রক্ষ্ণাবেক্ষ্ণে সফটওয়্যারের গুরুত্ব বিশ্লেষণ কর।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62200" y="1766455"/>
            <a:ext cx="39624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9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1846118" y="83127"/>
            <a:ext cx="6213764" cy="1219200"/>
          </a:xfrm>
          <a:prstGeom prst="ellipseRibb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</a:rPr>
              <a:t>পরিচিতি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105400" y="2639291"/>
            <a:ext cx="76200" cy="4191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67400" y="2514600"/>
            <a:ext cx="28194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2514600"/>
            <a:ext cx="3006436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</a:rPr>
              <a:t>শিক্ষক 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855" y="3387436"/>
            <a:ext cx="4939145" cy="3124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</a:rPr>
              <a:t>আমেনা খাতুন মিতি সহকারী শিক্ষক</a:t>
            </a:r>
          </a:p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</a:rPr>
              <a:t> লোহাদি উচ্চ বিদ্যালয়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3387436"/>
            <a:ext cx="3581400" cy="3124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</a:rPr>
              <a:t>শ্রেণীঃ- নবম-দশম</a:t>
            </a:r>
          </a:p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</a:rPr>
              <a:t>বিষয়ঃ- তথ্য ও যোগাযোগ প্রযুক্তি</a:t>
            </a:r>
          </a:p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</a:rPr>
              <a:t>সময়ঃ- ৪০ মিনিট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4692" y="268289"/>
            <a:ext cx="2078183" cy="2068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521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87905"/>
            <a:ext cx="3733801" cy="227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962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287905"/>
            <a:ext cx="3962400" cy="2384681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362200" y="0"/>
            <a:ext cx="5486400" cy="10668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এসো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ছবিগুলো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দেখি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499" y="5943600"/>
            <a:ext cx="335280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" y="59436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সফটওয়্যার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1101436"/>
            <a:ext cx="3733801" cy="17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4267200"/>
            <a:ext cx="9144000" cy="1143000"/>
          </a:xfrm>
        </p:spPr>
        <p:txBody>
          <a:bodyPr>
            <a:noAutofit/>
          </a:bodyPr>
          <a:lstStyle/>
          <a:p>
            <a:r>
              <a:rPr lang="bn-BD" sz="3600" dirty="0" smtClean="0"/>
              <a:t>সফটওয়্যার ইনস্টলেশন ও আনইনস্টলেশন</a:t>
            </a:r>
            <a:endParaRPr lang="en-US" sz="3600" dirty="0"/>
          </a:p>
        </p:txBody>
      </p:sp>
      <p:sp>
        <p:nvSpPr>
          <p:cNvPr id="3" name="Flowchart: Decision 2"/>
          <p:cNvSpPr/>
          <p:nvPr/>
        </p:nvSpPr>
        <p:spPr>
          <a:xfrm>
            <a:off x="1219200" y="685800"/>
            <a:ext cx="6705600" cy="16764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</a:rPr>
              <a:t>পাঠ শিরোনাম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343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শিক্ষণফল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 পাঠ শেষে শিক্ষার্থীরা .......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718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/>
              <a:t> সফটওয়্যার সম্পর্কে বলতে পারবে;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/>
              <a:t> বিভিন্ন প্রকার সফটওয়্যারের নাম বলতে পারবে;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/>
              <a:t> সফটওয়্যারের গুরুত্ব ব্যাখ্যা করতে পারবে ; </a:t>
            </a:r>
            <a:endParaRPr lang="bn-BD" sz="2400" dirty="0"/>
          </a:p>
          <a:p>
            <a:pPr marL="285750" indent="-285750">
              <a:buFont typeface="Wingdings" pitchFamily="2" charset="2"/>
              <a:buChar char="v"/>
            </a:pPr>
            <a:endParaRPr lang="bn-BD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/>
              <a:t>  যথাযথ প্রক্রিয়া অবলম্বন করে নির্দিষ্ট সফটওয়্যার ইনস্টল / আনইস্টল সম্পর্কে বিশ্লেষণ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8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7744"/>
          <a:stretch/>
        </p:blipFill>
        <p:spPr>
          <a:xfrm>
            <a:off x="762000" y="0"/>
            <a:ext cx="723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998" y="3297382"/>
            <a:ext cx="3505201" cy="333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22" y="0"/>
            <a:ext cx="339212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9" y="299352"/>
            <a:ext cx="3140079" cy="252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565" y="129272"/>
            <a:ext cx="3671803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1" y="3387436"/>
            <a:ext cx="30480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6" y="64078"/>
            <a:ext cx="3624641" cy="276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3500630"/>
            <a:ext cx="3381164" cy="3177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3405567"/>
            <a:ext cx="3228764" cy="3115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3" y="3262745"/>
            <a:ext cx="3571875" cy="3401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07" y="2286000"/>
            <a:ext cx="3206227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84" y="4419600"/>
            <a:ext cx="382201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55" y="1457325"/>
            <a:ext cx="3588328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85" y="1524000"/>
            <a:ext cx="3822016" cy="2407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/>
          <a:stretch/>
        </p:blipFill>
        <p:spPr>
          <a:xfrm>
            <a:off x="471055" y="4419601"/>
            <a:ext cx="3588328" cy="2438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6600" y="381000"/>
            <a:ext cx="35052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সফটওয়্যারের গুরুত্ব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1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"/>
            <a:ext cx="4545625" cy="307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3364"/>
            <a:ext cx="5346517" cy="32004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7086600" y="6858000"/>
            <a:ext cx="228600" cy="9906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124200" y="7034646"/>
            <a:ext cx="228600" cy="914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0417 -0.59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8241 L -3.33333E-6 -0.2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214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সফটওয়্যার ইনস্টলেশন ও আনইনস্টলেশন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49</cp:revision>
  <dcterms:created xsi:type="dcterms:W3CDTF">2019-05-04T21:53:56Z</dcterms:created>
  <dcterms:modified xsi:type="dcterms:W3CDTF">2020-01-09T09:22:34Z</dcterms:modified>
</cp:coreProperties>
</file>