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sldIdLst>
    <p:sldId id="290" r:id="rId2"/>
    <p:sldId id="277" r:id="rId3"/>
    <p:sldId id="259" r:id="rId4"/>
    <p:sldId id="260" r:id="rId5"/>
    <p:sldId id="275" r:id="rId6"/>
    <p:sldId id="261" r:id="rId7"/>
    <p:sldId id="286" r:id="rId8"/>
    <p:sldId id="263" r:id="rId9"/>
    <p:sldId id="285" r:id="rId10"/>
    <p:sldId id="264" r:id="rId11"/>
    <p:sldId id="276" r:id="rId12"/>
    <p:sldId id="293" r:id="rId13"/>
    <p:sldId id="269" r:id="rId14"/>
    <p:sldId id="270" r:id="rId15"/>
    <p:sldId id="271" r:id="rId16"/>
    <p:sldId id="292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54" d="100"/>
          <a:sy n="54" d="100"/>
        </p:scale>
        <p:origin x="4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7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5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6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3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0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9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0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7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09-Jan-20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50" y="35170"/>
            <a:ext cx="12085456" cy="69221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150000"/>
                    </a14:imgEffect>
                    <a14:imgEffect>
                      <a14:brightnessContrast bright="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" y="70340"/>
            <a:ext cx="12085456" cy="68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8" y="53787"/>
            <a:ext cx="11914094" cy="128089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আউফবাউ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১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12" y="1475357"/>
            <a:ext cx="11914094" cy="5329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অর্থাৎ ১৯তম ইলেক্ট্রন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K(19) = 1s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2p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 –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আউফবাউ নীতি অনুসারে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 শক্তির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তাই ইলেক্ট্রন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8" y="53787"/>
            <a:ext cx="11914094" cy="128089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আউফবাউ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8" y="1447799"/>
            <a:ext cx="11914094" cy="5329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অর্থাৎ ২১তম ইলেক্ট্রন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(21)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2p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sz="4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4s</a:t>
            </a:r>
            <a:r>
              <a:rPr lang="en-US" sz="4000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কারণ –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আউফবাউ নীতি অনুসারে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 শক্তির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তাই ইলেক্ট্রন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67235"/>
            <a:ext cx="11849216" cy="1280890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একটি ভিডিও দেখিঃ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Aufbau Principle[2]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3785" y="2092568"/>
            <a:ext cx="5240216" cy="3341077"/>
          </a:xfrm>
        </p:spPr>
      </p:pic>
    </p:spTree>
    <p:extLst>
      <p:ext uri="{BB962C8B-B14F-4D97-AF65-F5344CB8AC3E}">
        <p14:creationId xmlns:p14="http://schemas.microsoft.com/office/powerpoint/2010/main" val="277199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67235"/>
            <a:ext cx="11849216" cy="128089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3" y="1246198"/>
            <a:ext cx="11849216" cy="5584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অরবিটালদ্বয়ের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958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0" y="72781"/>
            <a:ext cx="11835769" cy="128089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1" y="1205858"/>
            <a:ext cx="11835768" cy="5544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অরবিটালদ্বয়ের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160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9" y="72781"/>
            <a:ext cx="11862664" cy="128089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89" y="1205858"/>
            <a:ext cx="11862664" cy="565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Na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ইলেক্টনটি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ব্যাখ্যাসহ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614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9" y="72781"/>
            <a:ext cx="11862664" cy="1280890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89" y="1205858"/>
            <a:ext cx="11862664" cy="565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আউফবাউ নীতি কী?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অরবিটালের শক্তি কোন কোন কোয়ান্টাম সংখার উপর নির্ভর করে?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একটি অরবিটালের শক্তি কিভাবে নির্ণয় করা যায় তা ব্যাখ্যা কর।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দুটি অরবিটালের শক্তি </a:t>
            </a:r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+ l</a:t>
            </a:r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মান সমান হলে তাদের শক্তিক্রম কিরুপে নির্ধারিত হয় তা বিশ্লেষণ কর।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37" y="86228"/>
            <a:ext cx="11835769" cy="1280890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37" y="1551214"/>
            <a:ext cx="11835769" cy="521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শক্তিক্রম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ব্যাখ্যাসহ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116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saturation sat="166000"/>
                    </a14:imgEffect>
                    <a14:imgEffect>
                      <a14:brightnessContrast bright="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788"/>
          </a:xfrm>
        </p:spPr>
      </p:pic>
    </p:spTree>
    <p:extLst>
      <p:ext uri="{BB962C8B-B14F-4D97-AF65-F5344CB8AC3E}">
        <p14:creationId xmlns:p14="http://schemas.microsoft.com/office/powerpoint/2010/main" val="16024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71203"/>
            <a:ext cx="12001500" cy="1325563"/>
          </a:xfrm>
        </p:spPr>
        <p:txBody>
          <a:bodyPr>
            <a:norm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5624"/>
            <a:ext cx="667838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আলম সরকার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রসায়ন বিভাগ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 মহিলা কলেজ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জেলা - কুড়িগ্রাম</a:t>
            </a:r>
          </a:p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ID: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rafiqulalam.nmc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2" y="1943100"/>
            <a:ext cx="4327071" cy="4914899"/>
          </a:xfrm>
        </p:spPr>
      </p:pic>
    </p:spTree>
    <p:extLst>
      <p:ext uri="{BB962C8B-B14F-4D97-AF65-F5344CB8AC3E}">
        <p14:creationId xmlns:p14="http://schemas.microsoft.com/office/powerpoint/2010/main" val="16044778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707" y="67235"/>
            <a:ext cx="11990294" cy="1129553"/>
          </a:xfrm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07" y="1859367"/>
            <a:ext cx="11990293" cy="4891057"/>
          </a:xfrm>
        </p:spPr>
        <p:txBody>
          <a:bodyPr>
            <a:norm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একাদশ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১ম পত্র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২য়(গুণগত রসায়ন)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পরমাণুর ইলেক্ট্রন বিন্যাস</a:t>
            </a:r>
          </a:p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বিষয়ঃ আউফবাউ নীতি</a:t>
            </a:r>
          </a:p>
        </p:txBody>
      </p:sp>
    </p:spTree>
    <p:extLst>
      <p:ext uri="{BB962C8B-B14F-4D97-AF65-F5344CB8AC3E}">
        <p14:creationId xmlns:p14="http://schemas.microsoft.com/office/powerpoint/2010/main" val="25518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235"/>
            <a:ext cx="12192001" cy="1129553"/>
          </a:xfrm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 যাচাইঃ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385456"/>
            <a:ext cx="12192000" cy="5369867"/>
          </a:xfrm>
        </p:spPr>
        <p:txBody>
          <a:bodyPr>
            <a:norm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566" y="5503523"/>
            <a:ext cx="12150436" cy="12102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এগুলো কিসের চিত্র?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 ইলেক্ট্রনের চলার পথের চিত্র।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2286000"/>
            <a:ext cx="3471256" cy="2802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25" y="2286000"/>
            <a:ext cx="3270971" cy="2802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23" y="2286000"/>
            <a:ext cx="4472354" cy="280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45720"/>
            <a:ext cx="11948160" cy="1280890"/>
          </a:xfrm>
        </p:spPr>
        <p:txBody>
          <a:bodyPr>
            <a:normAutofit/>
          </a:bodyPr>
          <a:lstStyle/>
          <a:p>
            <a:pPr algn="ctr"/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1" y="1753768"/>
            <a:ext cx="11948160" cy="5028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আউফবাউ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None/>
            </a:pP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অগ্রাধিকারক্রম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55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088906" cy="1304365"/>
          </a:xfrm>
        </p:spPr>
        <p:txBody>
          <a:bodyPr>
            <a:normAutofit/>
          </a:bodyPr>
          <a:lstStyle/>
          <a:p>
            <a:pPr algn="ctr"/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আউফবাউ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1" y="1304365"/>
            <a:ext cx="12048564" cy="5553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ইলেক্টোনসমূহ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থাকে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অরবিটালের শক্তি নির্ভর করে প্রধান কোয়ান্টাম সংখা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সহকারী কোয়ান্টাম সংখা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মানের যোগফলের উপর।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5" y="5767755"/>
            <a:ext cx="11900647" cy="987842"/>
          </a:xfrm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যথাক্রমে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p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357120"/>
            <a:ext cx="11900647" cy="41292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 txBox="1">
            <a:spLocks/>
          </p:cNvSpPr>
          <p:nvPr/>
        </p:nvSpPr>
        <p:spPr>
          <a:xfrm>
            <a:off x="340659" y="152400"/>
            <a:ext cx="11900647" cy="130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লক্ষ্য করঃ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0"/>
            <a:ext cx="11900646" cy="128089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8" y="1253996"/>
            <a:ext cx="11900646" cy="5577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পরমাণুতে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 + l)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বা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শক্তিও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 + l)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71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C916A-57BC-1E48-9F0F-8238BB68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" y="126569"/>
            <a:ext cx="11992708" cy="1150902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CF06C-0D4E-7243-959A-0A6996D1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" y="1380565"/>
            <a:ext cx="11938920" cy="547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আউফবাউ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প্রবেশের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en-GB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" y="2602523"/>
            <a:ext cx="12062012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529</Words>
  <Application>Microsoft Office PowerPoint</Application>
  <PresentationFormat>Widescreen</PresentationFormat>
  <Paragraphs>59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শিক্ষক পরিচিতিঃ</vt:lpstr>
      <vt:lpstr>পাঠ পরিচিতিঃ</vt:lpstr>
      <vt:lpstr>পূর্বজ্ঞ্যান যাচাইঃ</vt:lpstr>
      <vt:lpstr>এই পাঠ শেষে শিক্ষার্থীরা .... </vt:lpstr>
      <vt:lpstr>আউফবাউ নীতিঃ</vt:lpstr>
      <vt:lpstr>চিত্রগুলো যথাক্রমে s, p ও d অরবিটালের।</vt:lpstr>
      <vt:lpstr>অরবিটালের শক্তি নির্ণয়ঃ</vt:lpstr>
      <vt:lpstr>নিচের চিত্রটি লক্ষ্য করঃ</vt:lpstr>
      <vt:lpstr>আউফবাউ নীতির ব্যাখ্যা - ১</vt:lpstr>
      <vt:lpstr>আউফবাউ নীতির ব্যাখ্যা - ২</vt:lpstr>
      <vt:lpstr>এবার একটি ভিডিও দেখিঃ</vt:lpstr>
      <vt:lpstr>একক কাজঃ</vt:lpstr>
      <vt:lpstr>জোড়ায় কাজঃ</vt:lpstr>
      <vt:lpstr>দলীয় কাজঃ</vt:lpstr>
      <vt:lpstr>মূল্যায়নঃ</vt:lpstr>
      <vt:lpstr>বাড়ীর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Rafiqul Alam Sarker</dc:creator>
  <cp:lastModifiedBy>Md Rafiqul Alam Sarker</cp:lastModifiedBy>
  <cp:revision>126</cp:revision>
  <dcterms:created xsi:type="dcterms:W3CDTF">2019-12-31T12:35:21Z</dcterms:created>
  <dcterms:modified xsi:type="dcterms:W3CDTF">2020-01-09T09:46:06Z</dcterms:modified>
</cp:coreProperties>
</file>