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94" r:id="rId4"/>
    <p:sldId id="295" r:id="rId5"/>
    <p:sldId id="296" r:id="rId6"/>
    <p:sldId id="259" r:id="rId7"/>
    <p:sldId id="286" r:id="rId8"/>
    <p:sldId id="266" r:id="rId9"/>
    <p:sldId id="261" r:id="rId10"/>
    <p:sldId id="284" r:id="rId11"/>
    <p:sldId id="262" r:id="rId12"/>
    <p:sldId id="277" r:id="rId13"/>
    <p:sldId id="274" r:id="rId14"/>
    <p:sldId id="278" r:id="rId15"/>
    <p:sldId id="275" r:id="rId16"/>
    <p:sldId id="276" r:id="rId17"/>
    <p:sldId id="281" r:id="rId18"/>
    <p:sldId id="280" r:id="rId19"/>
    <p:sldId id="263" r:id="rId20"/>
    <p:sldId id="282" r:id="rId21"/>
    <p:sldId id="288" r:id="rId22"/>
    <p:sldId id="264" r:id="rId23"/>
    <p:sldId id="283" r:id="rId24"/>
    <p:sldId id="285" r:id="rId25"/>
    <p:sldId id="268" r:id="rId26"/>
    <p:sldId id="267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E6C5-3F78-4E6A-8177-5D42D707EFF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FFA-B5C8-4448-9355-F91C548B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E6C5-3F78-4E6A-8177-5D42D707EFF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FFA-B5C8-4448-9355-F91C548B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4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E6C5-3F78-4E6A-8177-5D42D707EFF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FFA-B5C8-4448-9355-F91C548B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6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E6C5-3F78-4E6A-8177-5D42D707EFF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FFA-B5C8-4448-9355-F91C548B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7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E6C5-3F78-4E6A-8177-5D42D707EFF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FFA-B5C8-4448-9355-F91C548B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E6C5-3F78-4E6A-8177-5D42D707EFF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FFA-B5C8-4448-9355-F91C548B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E6C5-3F78-4E6A-8177-5D42D707EFF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FFA-B5C8-4448-9355-F91C548B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E6C5-3F78-4E6A-8177-5D42D707EFF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FFA-B5C8-4448-9355-F91C548B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E6C5-3F78-4E6A-8177-5D42D707EFF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FFA-B5C8-4448-9355-F91C548B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3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E6C5-3F78-4E6A-8177-5D42D707EFF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FFA-B5C8-4448-9355-F91C548B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E6C5-3F78-4E6A-8177-5D42D707EFF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FFA-B5C8-4448-9355-F91C548B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AE6C5-3F78-4E6A-8177-5D42D707EFF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4FFFA-B5C8-4448-9355-F91C548B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aslima.afroz1@gmail.com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3377"/>
            <a:ext cx="7620000" cy="61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4"/>
          <a:stretch/>
        </p:blipFill>
        <p:spPr>
          <a:xfrm>
            <a:off x="457200" y="457200"/>
            <a:ext cx="8305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70560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ïMvi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wWAw·ivB‡evR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dAMP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-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wWAw· A¨vwW‡bvwmb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g‡bvdm‡dU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-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A¨vwWwbb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wWAw·wbDwK¬‡qvUvBW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		</a:t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(wWAw·A¨vwWwbwjK A¨vwmW)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5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4444" r="-294" b="6667"/>
          <a:stretch/>
        </p:blipFill>
        <p:spPr>
          <a:xfrm>
            <a:off x="457200" y="457200"/>
            <a:ext cx="8229600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2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556260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dGMP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wWAw· ¸qv‡bvwmb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g‡bvdm‡dU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- 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¸qvwbb wWAw·wbDwK¬‡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qvUvBW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(wWAw·¸qvwbwjK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A¨vwmW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</a:t>
            </a:r>
            <a:b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dCMP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wWAw· mvBwUwWb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g‡bvdm‡dU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mvB‡Uvwmb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wWAw·wbDwK¬‡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qvUvBW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(wWAw·mvBwUwWwjK A¨vwmW) </a:t>
            </a:r>
            <a:r>
              <a:rPr lang="en-US" sz="3600" b="1" dirty="0" smtClean="0">
                <a:solidFill>
                  <a:srgbClr val="7030A0"/>
                </a:solidFill>
              </a:rPr>
              <a:t/>
            </a:r>
            <a:br>
              <a:rPr lang="en-US" sz="36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1219200" y="304800"/>
            <a:ext cx="6708352" cy="632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52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556260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ïMvi wWAw·ivB‡evR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dTMP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wWAw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· _vBwgwWb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g‡bvdm‡dU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_vBwgb wWAw·wbDwK¬‡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qvUvBW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wWAw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·_vBwgwWwjK A¨vwmW)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ÿvi‡Ki (wbDwK¬‡qvmvB‡Wi) bvgvbymv‡i wbDwK¬‡qvUvB‡Wi bvgKib Kiv nq|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556260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		ïMvi wWAw·ivB‡evR n‡j-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dAMP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-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wWAw· A¨vwW‡bvwmb g‡bvdm‡dU-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A¨vwWwbb wWAw·wbDwK¬‡qvUvBW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		(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wWAw·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A¨vwWwbwjK A¨vwmW)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dGMP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wWAw· ¸qv‡bvwmb g‡bvdm‡dU-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¸qvwbb wWAw·wbDwK¬‡qvUvBW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			(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wWAw·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¸qvwbwjK A¨vwmW)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dCMP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wWAw· mvBwUwWb g‡bvdm‡dU-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mvB‡Uvwmb wWAw·wbDwK¬‡qvUvBW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		(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wWAw·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mvBwUwWwjK A¨vwmW)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dTMP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wWAw· _vBwgwWb g‡bvdm‡dU-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_vBwgb wWAw·wbDwK¬‡qvUvBW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			(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wWAw·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_vBwgwWwjK A¨vwmW) </a:t>
            </a:r>
            <a:b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ÿvi‡Ki (wbDwK¬‡qvmvB‡Wi) bvgvbymv‡i wbDwK¬‡qvUvB‡Wi bvgKib Kiv nq|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2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38100"/>
            <a:ext cx="4724400" cy="6738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wbDwK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¬‡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qvUvB‡W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dm‡dU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hy³ _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AviI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dm‡dU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hy³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| </a:t>
            </a: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Gfv‡e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dm‡dU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mshyw³i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¨‡g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AMP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‡_‡K 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ADP, ADP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ATP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‡_‡K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nq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62" y="588168"/>
            <a:ext cx="403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472488" cy="4953000"/>
          </a:xfr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AMP -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A¨vwW‡bvwmb g‡bvdm‡dU    +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 = ADP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	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ADP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+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 = ATP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GMP-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¸qv‡bvwmb g‡bvdm‡dU       +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 = GDP; 		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GDP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+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 = GTP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CMP-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mvBwUwWb g‡bvdm‡dU         +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 = CDP; 		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CDP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+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 = CTP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UMP-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BDwiwWb g‡bvdm‡dU         +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 = UDP; 		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UDP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+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 = UTP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6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574"/>
            <a:ext cx="8610600" cy="6448425"/>
          </a:xfr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l"/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10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10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sz="87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US" sz="9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wbDwK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¬‡</a:t>
            </a:r>
            <a:r>
              <a:rPr lang="en-US" sz="9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qvUvBW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9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sz="9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9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Zix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US" sz="9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wecv‡K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( </a:t>
            </a:r>
            <a:r>
              <a:rPr lang="en-US" sz="9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NAD+ 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 </a:t>
            </a:r>
            <a:r>
              <a:rPr lang="en-US" sz="9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NADP+),</a:t>
            </a:r>
            <a:r>
              <a:rPr lang="en-US" sz="9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98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†cÖvwUb ms‡køl‡b</a:t>
            </a:r>
            <a:r>
              <a:rPr lang="en-US" sz="9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(GTP),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US" sz="9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k¦m‡b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9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ATP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),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US" sz="9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dm‡dvwjwcW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ms‡køl‡b (</a:t>
            </a:r>
            <a:r>
              <a:rPr lang="en-US" sz="9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GTP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9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9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f‚wgKv cvjb K‡i|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606256" y="2985247"/>
            <a:ext cx="2966245" cy="2424951"/>
            <a:chOff x="1505648" y="220211"/>
            <a:chExt cx="8597769" cy="57689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1259">
              <a:off x="1505648" y="220211"/>
              <a:ext cx="8597769" cy="576898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1067284">
              <a:off x="5504173" y="1017924"/>
              <a:ext cx="4059386" cy="417356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square" rtlCol="0">
              <a:spAutoFit/>
            </a:bodyPr>
            <a:lstStyle/>
            <a:p>
              <a:pPr marL="0" lvl="3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জীববিজ্ঞান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(১ম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marL="0" lvl="3"/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একাদশ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1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bn-IN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419323">
              <a:off x="2874021" y="880748"/>
              <a:ext cx="3058362" cy="3185086"/>
            </a:xfrm>
            <a:prstGeom prst="rect">
              <a:avLst/>
            </a:prstGeom>
            <a:noFill/>
            <a:ln w="76200">
              <a:noFill/>
            </a:ln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bn-IN" sz="2700" dirty="0"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       পরিচিতি</a:t>
              </a:r>
              <a:endParaRPr lang="en-US" sz="2700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01" y="2336438"/>
            <a:ext cx="2547536" cy="7803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1316437" y="499702"/>
            <a:ext cx="5914232" cy="7848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5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Odho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425" y="2832945"/>
            <a:ext cx="1876674" cy="2061305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2428593" y="2726606"/>
            <a:ext cx="314325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তাসলিমা আফরোজ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প্রভাষক (প্রাণিবিদ্যা)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ফাস্ট ক্লাশ (১ম)</a:t>
            </a:r>
          </a:p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আরামবাগ হাই স্কুল এন্ড কলেজ</a:t>
            </a:r>
          </a:p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আরামবাগ,মতিঝিল,ঢাকা-১০০০</a:t>
            </a:r>
          </a:p>
          <a:p>
            <a:pPr algn="just"/>
            <a:r>
              <a:rPr lang="en-US" sz="2100" dirty="0">
                <a:cs typeface="NikoshBAN" pitchFamily="2" charset="0"/>
                <a:hlinkClick r:id="rId5"/>
              </a:rPr>
              <a:t>taslima.afroz1@gmail.com</a:t>
            </a:r>
            <a:endParaRPr lang="en-US" sz="2100" dirty="0"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1414132"/>
            <a:ext cx="3886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 </a:t>
            </a:r>
            <a:r>
              <a:rPr lang="bn-BD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ভিডিও</a:t>
            </a:r>
            <a:r>
              <a:rPr lang="en-US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সম্পাদনায়</a:t>
            </a:r>
          </a:p>
        </p:txBody>
      </p:sp>
    </p:spTree>
    <p:extLst>
      <p:ext uri="{BB962C8B-B14F-4D97-AF65-F5344CB8AC3E}">
        <p14:creationId xmlns:p14="http://schemas.microsoft.com/office/powerpoint/2010/main" val="2302224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10600" cy="6400800"/>
          </a:xfr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WvBwbDwK¬‡</a:t>
            </a:r>
            <a:r>
              <a:rPr lang="en-US" sz="4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qvUvBWt</a:t>
            </a:r>
            <a:r>
              <a:rPr lang="en-US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br>
              <a:rPr lang="en-US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wbDwK¬‡qvUvB‡Wi mv‡_ Av‡iKwU wbDwK¬‡qvUvBW hy³ n‡j Zv‡K WvBwbDwK¬‡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qUvB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/>
            </a:r>
            <a:b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1g wbDwK¬‡qvUvB‡Wi †c‡›UvR ïMv‡ii 5 bs Kve©‡bi mv‡_ Ges 2q wbDwK¬‡qvUvB‡Wi †c‡›UvR ïMv‡ii  5bs Kve©‡bi mv‡_ 2q wbDwK¬‡qvUvB‡Wi †c‡›UvR ïMv‡ii  3 bs Kve©‡bi mv‡_ hy³ nq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|  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756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458200" cy="5867400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45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685800"/>
            <a:ext cx="8382000" cy="5791200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A‡bK¸‡jv wbDwK¬‡qvUvBW 5© †_‡K 3© AbygyLx n‡q ci¯úi dm‡dv –WvBGóvi eÜbxi mvnv‡h¨ hy³ n‡q GKwU j¤^ ˆiwLK k„sL‡ji m„wó K‡i ZLb Zv‡K cwjwbDwK¬‡</a:t>
            </a:r>
            <a:r>
              <a:rPr lang="en-US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qvUvBW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e‡j|  GB †PB‡b dm‡dU Aby  GKw`‡K c¨v‡›UvR ïMv‡ii 5bs Kve©‡bi mv‡_ hy³ _v‡K Aci w`‡K cv‡ki †c‡›UvR ïMv‡ii 3bs Kve©‡bi mv‡_ hy³ _v‡K| </a:t>
            </a:r>
          </a:p>
        </p:txBody>
      </p:sp>
    </p:spTree>
    <p:extLst>
      <p:ext uri="{BB962C8B-B14F-4D97-AF65-F5344CB8AC3E}">
        <p14:creationId xmlns:p14="http://schemas.microsoft.com/office/powerpoint/2010/main" val="7041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600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Abyi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GKK †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nwj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·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cwjwbDwK¬UvBW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PBb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8153400" cy="46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"/>
            <a:ext cx="66294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905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72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382000" cy="24384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     WvBwbDwK¬‡qvUvBW I cwjwbDwK¬‡qvUvBW Gi g‡a¨ `ywU cv_©K¨ ej|</a:t>
            </a:r>
          </a:p>
          <a:p>
            <a:endParaRPr lang="en-US" sz="28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3925" y="4114800"/>
            <a:ext cx="7305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dm‡dU mshyw³i gva¨‡g</a:t>
            </a:r>
            <a:r>
              <a:rPr lang="en-US" sz="2800" b="1" dirty="0" smtClean="0">
                <a:solidFill>
                  <a:srgbClr val="002060"/>
                </a:solidFill>
              </a:rPr>
              <a:t> AMP,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ADP  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‡_‡K wK m„wó nq</a:t>
            </a:r>
            <a:r>
              <a:rPr lang="en-US" sz="2800" b="1" dirty="0" smtClean="0">
                <a:solidFill>
                  <a:srgbClr val="002060"/>
                </a:solidFill>
              </a:rPr>
              <a:t> 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66700" y="4114800"/>
            <a:ext cx="628650" cy="6858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95275" y="3124200"/>
            <a:ext cx="628650" cy="68580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381000"/>
            <a:ext cx="8001000" cy="16920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9600" dirty="0">
                <a:latin typeface="ArhialkhanMJ" pitchFamily="2" charset="0"/>
                <a:cs typeface="SutonnyMJ" pitchFamily="2" charset="0"/>
              </a:rPr>
              <a:t> </a:t>
            </a:r>
            <a:r>
              <a:rPr lang="en-US" sz="9600" b="1" dirty="0" smtClean="0">
                <a:solidFill>
                  <a:srgbClr val="0070C0"/>
                </a:solidFill>
                <a:latin typeface="ArhialkhanMJ" pitchFamily="2" charset="0"/>
                <a:cs typeface="BrahmaputraSMJ" pitchFamily="2" charset="0"/>
              </a:rPr>
              <a:t>evwoi KvR</a:t>
            </a:r>
            <a:endParaRPr lang="en-US" sz="9600" b="1" dirty="0">
              <a:solidFill>
                <a:srgbClr val="0070C0"/>
              </a:solidFill>
              <a:latin typeface="ArhialkhanMJ" pitchFamily="2" charset="0"/>
              <a:cs typeface="BrahmaputraS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246620"/>
            <a:ext cx="8153400" cy="41549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/>
              <a:t>Watson  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6600" dirty="0"/>
              <a:t> </a:t>
            </a:r>
            <a:r>
              <a:rPr lang="en-US" sz="6600" dirty="0" smtClean="0"/>
              <a:t> Crick 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cÖ`Ë </a:t>
            </a:r>
            <a:r>
              <a:rPr lang="en-US" sz="6600" dirty="0" smtClean="0"/>
              <a:t>DNA 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Wvej †nwj· g‡Wj Abyhvqx  Gi wPwýZ wPÎ AsKb Ki|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654057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309687" y="358170"/>
            <a:ext cx="566279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bn-BD" sz="9600" b="1" kern="0" dirty="0" smtClean="0"/>
              <a:t>ধন্যবাদ</a:t>
            </a:r>
            <a:endParaRPr lang="en-US" sz="9600" b="1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5738996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1447800" y="304800"/>
            <a:ext cx="5975033" cy="632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752600"/>
            <a:ext cx="68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6172200" cy="6465094"/>
          </a:xfrm>
          <a:prstGeom prst="rect">
            <a:avLst/>
          </a:prstGeom>
          <a:ln w="3175" cap="sq" cmpd="thickThin">
            <a:solidFill>
              <a:srgbClr val="FF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1676400"/>
            <a:ext cx="68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8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944897" cy="63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8382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 ANSI" pitchFamily="2" charset="0"/>
                <a:cs typeface="BrahmaputraMJ" pitchFamily="2" charset="0"/>
              </a:rPr>
              <a:t>cvV wk‡ivbvg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iyam Rupali ANSI" pitchFamily="2" charset="0"/>
              <a:cs typeface="Brahmaputra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328" y="2819400"/>
            <a:ext cx="8763000" cy="333937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Òwewfbœ cÖKvi wbDwK¬‡qvUvBW</a:t>
            </a:r>
            <a:r>
              <a:rPr lang="en-US" sz="9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15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hagirathiAMJ" pitchFamily="2" charset="0"/>
              <a:cs typeface="Bhagirathi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16" y="158327"/>
            <a:ext cx="6457084" cy="631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2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762000"/>
          </a:xfr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</a:t>
            </a:r>
            <a:r>
              <a:rPr lang="en-U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kLbdj</a:t>
            </a:r>
            <a:r>
              <a:rPr lang="en-US" sz="8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GB" sz="8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25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" algn="l"/>
            <a:endParaRPr lang="en-US" b="1" dirty="0" smtClean="0">
              <a:solidFill>
                <a:schemeClr val="tx2">
                  <a:lumMod val="75000"/>
                </a:schemeClr>
              </a:solidFill>
              <a:latin typeface="ArhialkhanMJ" pitchFamily="2" charset="0"/>
              <a:cs typeface="ShurmaMJ" pitchFamily="2" charset="0"/>
            </a:endParaRPr>
          </a:p>
          <a:p>
            <a:pPr marL="598932" indent="-571500" algn="l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hialkhanMJ" pitchFamily="2" charset="0"/>
                <a:cs typeface="ShurmaMJ" pitchFamily="2" charset="0"/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hialkhanMJ" pitchFamily="2" charset="0"/>
                <a:cs typeface="ShurmaMJ" pitchFamily="2" charset="0"/>
              </a:rPr>
              <a:t>wbDwK¬ImvBW, wbDwK¬UvBW, WvB wbDwK¬UvBWB,cwj wbDwK¬IUvBW Gi ms½v I MVb ej‡Z cvi‡e | </a:t>
            </a:r>
          </a:p>
          <a:p>
            <a:pPr marL="598932" indent="-571500" algn="l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hialkhanMJ" pitchFamily="2" charset="0"/>
                <a:cs typeface="ShurmaMJ" pitchFamily="2" charset="0"/>
              </a:rPr>
              <a:t>w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hialkhanMJ" pitchFamily="2" charset="0"/>
                <a:cs typeface="ShurmaMJ" pitchFamily="2" charset="0"/>
              </a:rPr>
              <a:t>ewfbœ cÖKvi wbDwK¬‡qvUvBW Gi  cÖKvi †f` wjL‡Z cvi‡e| ivB‡evR ïMvi, wW Aw·ivB‡evR ïMvi ,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 JULIAN" panose="02000000000000000000" pitchFamily="2" charset="0"/>
                <a:cs typeface="Times New Roman" pitchFamily="18" charset="0"/>
              </a:rPr>
              <a:t>ATP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hialkhanMJ" pitchFamily="2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 JULIAN" panose="02000000000000000000" pitchFamily="2" charset="0"/>
                <a:cs typeface="Times New Roman" pitchFamily="18" charset="0"/>
              </a:rPr>
              <a:t>ADP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hialkhanMJ" pitchFamily="2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hialkhanMJ" pitchFamily="2" charset="0"/>
                <a:cs typeface="ShurmaMJ" pitchFamily="2" charset="0"/>
              </a:rPr>
              <a:t>f~wgKv wjL‡Z cvi‡e  I KvR wjL‡Z cvi‡e|</a:t>
            </a:r>
          </a:p>
          <a:p>
            <a:pPr marL="598932" indent="-571500" algn="l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hialkhanMJ" pitchFamily="2" charset="0"/>
                <a:cs typeface="ShurmaMJ" pitchFamily="2" charset="0"/>
              </a:rPr>
              <a:t>wWAw·ivB‡evR ïMvi Gi cÖKvi‡f`  wjL‡Z cvi‡e|</a:t>
            </a:r>
          </a:p>
          <a:p>
            <a:pPr marL="598932" indent="-571500" algn="l">
              <a:buFont typeface="Wingdings" pitchFamily="2" charset="2"/>
              <a:buChar char="Ø"/>
            </a:pPr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ArhialkhanMJ" pitchFamily="2" charset="0"/>
              <a:cs typeface="ShurmaMJ" pitchFamily="2" charset="0"/>
            </a:endParaRPr>
          </a:p>
          <a:p>
            <a:pPr marL="598932" indent="-571500" algn="l">
              <a:buFont typeface="Wingdings" pitchFamily="2" charset="2"/>
              <a:buChar char="Ø"/>
            </a:pPr>
            <a:endParaRPr lang="en-GB" sz="3600" b="1" dirty="0">
              <a:solidFill>
                <a:schemeClr val="tx2">
                  <a:lumMod val="75000"/>
                </a:schemeClr>
              </a:solidFill>
              <a:latin typeface="ArhialkhanMJ" pitchFamily="2" charset="0"/>
              <a:cs typeface="ShurmaMJ" pitchFamily="2" charset="0"/>
            </a:endParaRPr>
          </a:p>
          <a:p>
            <a:pPr marL="598932" indent="-571500" algn="l">
              <a:buFont typeface="Wingdings" pitchFamily="2" charset="2"/>
              <a:buChar char="Ø"/>
            </a:pPr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ArhialkhanMJ" pitchFamily="2" charset="0"/>
              <a:cs typeface="Shurm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848600" cy="68579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latin typeface="SutonnyMJ" pitchFamily="2" charset="0"/>
                <a:cs typeface="SutonnyMJ" pitchFamily="2" charset="0"/>
              </a:rPr>
              <a:t>‡h‡b ivLv fv‡jv ................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610600" cy="4953000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5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wewfbœ cÖKvi wbDwK¬‡qvUvBW t 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ïMvi ivB‡evR n‡j- </a:t>
            </a:r>
            <a:endParaRPr lang="en-US" sz="3600" b="1" dirty="0">
              <a:solidFill>
                <a:srgbClr val="0070C0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AMP -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A¨vwW‡bvwm‡bv g‡bvdm‡dU-A¨vwWwbb wbDwK¬‡qvUvBW </a:t>
            </a:r>
          </a:p>
          <a:p>
            <a:pPr algn="l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	(A¨vwWwbwjK A¨vwmW)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	GMP-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¸qv‡bvwmb g‡bvdm‡dU- ¸qvwbb wbDwK¬‡qvUvBW </a:t>
            </a:r>
          </a:p>
          <a:p>
            <a:pPr algn="l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	(¸qvwbwjK A¨vwmW) 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	CMP-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mvBwUwWb g‡bvdm‡dU- mvB‡Uvwmb wbDwK¬‡qvUvBW </a:t>
            </a:r>
          </a:p>
          <a:p>
            <a:pPr algn="l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	(mvBwUwWwjK A¨vwmW) 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	UMP-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BDwiwWb g‡bvdm‡dU- BDivwmj wbDwKqvUvBW </a:t>
            </a:r>
          </a:p>
          <a:p>
            <a:pPr algn="l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	(BDwiwWwjK A¨vwmW)   	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	</a:t>
            </a:r>
            <a:endParaRPr lang="en-US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366</Words>
  <Application>Microsoft Office PowerPoint</Application>
  <PresentationFormat>On-screen Show (4:3)</PresentationFormat>
  <Paragraphs>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 JULIAN</vt:lpstr>
      <vt:lpstr>ArhialkhanMJ</vt:lpstr>
      <vt:lpstr>Arial</vt:lpstr>
      <vt:lpstr>BhagirathiAMJ</vt:lpstr>
      <vt:lpstr>BrahmaputraMJ</vt:lpstr>
      <vt:lpstr>BrahmaputraSMJ</vt:lpstr>
      <vt:lpstr>Calibri</vt:lpstr>
      <vt:lpstr>NikoshBAN</vt:lpstr>
      <vt:lpstr>ShurmaMJ</vt:lpstr>
      <vt:lpstr>Siyam Rupali ANSI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cvV wk‡ivbvg </vt:lpstr>
      <vt:lpstr>PowerPoint Presentation</vt:lpstr>
      <vt:lpstr>wkLbdj </vt:lpstr>
      <vt:lpstr>  ‡h‡b ivLv fv‡jv ................  </vt:lpstr>
      <vt:lpstr>PowerPoint Presentation</vt:lpstr>
      <vt:lpstr>ïMvi wWAw·ivB‡evR n‡j-   dAMP -wWAw· A¨vwW‡bvwmb g‡bvdm‡dU-   A¨vwWwbb wWAw·wbDwK¬‡qvUvBW      (wWAw·A¨vwWwbwjK A¨vwmW)    </vt:lpstr>
      <vt:lpstr>PowerPoint Presentation</vt:lpstr>
      <vt:lpstr>dGMP- wWAw· ¸qv‡bvwmb g‡bvdm‡dU-  ¸qvwbb wWAw·wbDwK¬‡qvUvBW  (wWAw·¸qvwbwjK A¨vwmW)    dCMP- wWAw· mvBwUwWb g‡bvdm‡dU-  mvB‡Uvwmb wWAw·wbDwK¬‡qvUvBW  (wWAw·mvBwUwWwjK A¨vwmW)  </vt:lpstr>
      <vt:lpstr>PowerPoint Presentation</vt:lpstr>
      <vt:lpstr>  ïMvi wWAw·ivB‡evR n‡j-  dTMP-  wWAw· _vBwgwWb g‡bvdm‡dU-  _vBwgb wWAw·wbDwK¬‡qvUvBW (wWAw·_vBwgwWwjK A¨vwmW)  ÿvi‡Ki (wbDwK¬‡qvmvB‡Wi) bvgvbymv‡i wbDwK¬‡qvUvB‡Wi bvgKib Kiv nq|</vt:lpstr>
      <vt:lpstr>  ïMvi wWAw·ivB‡evR n‡j-   dAMP -wWAw· A¨vwW‡bvwmb g‡bvdm‡dU- A¨vwWwbb wWAw·wbDwK¬‡qvUvBW    (wWAw·A¨vwWwbwjK A¨vwmW)    dGMP- wWAw· ¸qv‡bvwmb g‡bvdm‡dU- ¸qvwbb wWAw·wbDwK¬‡qvUvBW     (wWAw·¸qvwbwjK A¨vwmW)  dCMP- wWAw· mvBwUwWb g‡bvdm‡dU- mvB‡Uvwmb wWAw·wbDwK¬‡qvUvBW    (wWAw·mvBwUwWwjK A¨vwmW)  dTMP- wWAw· _vBwgwWb g‡bvdm‡dU- _vBwgb wWAw·wbDwK¬‡qvUvBW     (wWAw·_vBwgwWwjK A¨vwmW)  ÿvi‡Ki (wbDwK¬‡qvmvB‡Wi) bvgvbymv‡i wbDwK¬‡qvUvB‡Wi bvgKib Kiv nq|</vt:lpstr>
      <vt:lpstr>PowerPoint Presentation</vt:lpstr>
      <vt:lpstr>PowerPoint Presentation</vt:lpstr>
      <vt:lpstr>PowerPoint Presentation</vt:lpstr>
      <vt:lpstr>WvBwbDwK¬‡qvUvBWt  GKwU wbDwK¬‡qvUvB‡Wi mv‡_ Av‡iKwU wbDwK¬‡qvUvBW hy³ n‡j Zv‡K WvBwbDwK¬‡qUvB  e‡j|  GLv‡b 1g wbDwK¬‡qvUvB‡Wi †c‡›UvR ïMv‡ii 5 bs Kve©‡bi mv‡_ Ges 2q wbDwK¬‡qvUvB‡Wi †c‡›UvR ïMv‡ii  5bs Kve©‡bi mv‡_ 2q wbDwK¬‡qvUvB‡Wi †c‡›UvR ïMv‡ii  3 bs Kve©‡bi mv‡_ hy³ nq|  </vt:lpstr>
      <vt:lpstr>PowerPoint Presentation</vt:lpstr>
      <vt:lpstr>PowerPoint Presentation</vt:lpstr>
      <vt:lpstr>PowerPoint Presentation</vt:lpstr>
      <vt:lpstr>PowerPoint Presentation</vt:lpstr>
      <vt:lpstr> g~j¨vqb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SHAH MD. IDRIS ALI</cp:lastModifiedBy>
  <cp:revision>81</cp:revision>
  <dcterms:created xsi:type="dcterms:W3CDTF">2016-08-12T18:09:44Z</dcterms:created>
  <dcterms:modified xsi:type="dcterms:W3CDTF">2020-07-01T10:55:25Z</dcterms:modified>
</cp:coreProperties>
</file>