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70" r:id="rId9"/>
    <p:sldId id="278" r:id="rId10"/>
    <p:sldId id="274" r:id="rId11"/>
    <p:sldId id="276" r:id="rId12"/>
    <p:sldId id="277" r:id="rId13"/>
    <p:sldId id="261" r:id="rId14"/>
    <p:sldId id="271" r:id="rId15"/>
    <p:sldId id="272" r:id="rId16"/>
    <p:sldId id="260" r:id="rId17"/>
    <p:sldId id="273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6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55BA-87F6-4253-AC29-12ED93F38C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D985-4FA2-4EEE-B905-BA82B12C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6042" r="5347" b="9584"/>
          <a:stretch/>
        </p:blipFill>
        <p:spPr>
          <a:xfrm>
            <a:off x="4121693" y="1480797"/>
            <a:ext cx="4304694" cy="4190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1684" y="2313146"/>
            <a:ext cx="9083895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4969" r="20875" b="4037"/>
          <a:stretch/>
        </p:blipFill>
        <p:spPr>
          <a:xfrm>
            <a:off x="7999836" y="737374"/>
            <a:ext cx="2289524" cy="2018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4969" r="20875" b="4037"/>
          <a:stretch/>
        </p:blipFill>
        <p:spPr>
          <a:xfrm>
            <a:off x="2384848" y="737374"/>
            <a:ext cx="2289524" cy="2018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4969" r="20875" b="4037"/>
          <a:stretch/>
        </p:blipFill>
        <p:spPr>
          <a:xfrm>
            <a:off x="2384848" y="3937774"/>
            <a:ext cx="2289524" cy="2018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4969" r="20875" b="4037"/>
          <a:stretch/>
        </p:blipFill>
        <p:spPr>
          <a:xfrm>
            <a:off x="7883381" y="3825998"/>
            <a:ext cx="2289524" cy="2018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3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67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712477" y="427401"/>
            <a:ext cx="2041374" cy="2002638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বিমা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75906" y="4251988"/>
            <a:ext cx="2041374" cy="2002638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 বিমা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20314" y="4241868"/>
            <a:ext cx="2041374" cy="2002638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অগ্নি বিমা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59621" y="469667"/>
            <a:ext cx="2041374" cy="2002638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বিমা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9632119">
            <a:off x="7137056" y="1842334"/>
            <a:ext cx="882599" cy="9391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258653">
            <a:off x="7118643" y="3941855"/>
            <a:ext cx="930255" cy="91614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8585408">
            <a:off x="4326841" y="3906467"/>
            <a:ext cx="959491" cy="96050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798826">
            <a:off x="4395579" y="1801735"/>
            <a:ext cx="897186" cy="93478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33661" y="2063227"/>
            <a:ext cx="2709579" cy="2549793"/>
          </a:xfrm>
          <a:prstGeom prst="ellipse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বিমার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8861" y="581189"/>
            <a:ext cx="2708477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জীবন বিমা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9608" y="581188"/>
            <a:ext cx="274633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নৌ বিমা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5387" y="5118608"/>
            <a:ext cx="5154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024" y="5118608"/>
            <a:ext cx="476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4625" r="12116" b="11000"/>
          <a:stretch/>
        </p:blipFill>
        <p:spPr>
          <a:xfrm>
            <a:off x="1108024" y="1401450"/>
            <a:ext cx="4850153" cy="35474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6125" b="5375"/>
          <a:stretch/>
        </p:blipFill>
        <p:spPr>
          <a:xfrm>
            <a:off x="6497700" y="1417767"/>
            <a:ext cx="4850153" cy="35474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9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5998" y="530028"/>
            <a:ext cx="268064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অগ্নি বিমা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9987" y="530027"/>
            <a:ext cx="268064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বিমা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192" y="5069235"/>
            <a:ext cx="503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জীবন বা সম্পত্তি বিনাশের ঝুঁকি দুর্ঘটনা বিমার আওতাভুক্ত।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86" y="5069235"/>
            <a:ext cx="5119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অগ্নিজনিত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8" y="1412775"/>
            <a:ext cx="4854485" cy="34735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44" y="1412775"/>
            <a:ext cx="4907463" cy="34735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980" y="2694902"/>
            <a:ext cx="7464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ধরণের ঝুকি থেকে মুক্তির জন্য বিমা করা হয় এর ৩টি করে কারণ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51987" y="5330917"/>
            <a:ext cx="2353954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মূলধন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0926" y="5330917"/>
            <a:ext cx="2734659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28821" r="14841" b="6471"/>
          <a:stretch/>
        </p:blipFill>
        <p:spPr>
          <a:xfrm>
            <a:off x="6549222" y="1395091"/>
            <a:ext cx="4663743" cy="3677503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6" y="1395091"/>
            <a:ext cx="4726487" cy="3677503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014655" y="501461"/>
            <a:ext cx="441497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2120" y="5479201"/>
            <a:ext cx="234189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ঋনের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6436" y="5479200"/>
            <a:ext cx="234189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শিল্পের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5" r="17161" b="4282"/>
          <a:stretch/>
        </p:blipFill>
        <p:spPr>
          <a:xfrm>
            <a:off x="1321254" y="1539029"/>
            <a:ext cx="4632258" cy="3649321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21" y="1539029"/>
            <a:ext cx="4668092" cy="3649321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028943" y="601847"/>
            <a:ext cx="441497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7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75342" y="5528296"/>
            <a:ext cx="263702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ঝুঁকির পরিমাণ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r="21465" b="23034"/>
          <a:stretch/>
        </p:blipFill>
        <p:spPr>
          <a:xfrm>
            <a:off x="1345814" y="1422775"/>
            <a:ext cx="4496084" cy="3830538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606582" y="5479066"/>
            <a:ext cx="2599336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9" t="6305" r="5551" b="19360"/>
          <a:stretch/>
        </p:blipFill>
        <p:spPr>
          <a:xfrm>
            <a:off x="6515012" y="1422775"/>
            <a:ext cx="4541823" cy="3830538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014655" y="501461"/>
            <a:ext cx="441497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4792" y="5573013"/>
            <a:ext cx="379768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বাণিজ্যের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7654" y="5573013"/>
            <a:ext cx="379768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সঞ্চয় বৃদ্ধিতে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3167" r="10039"/>
          <a:stretch/>
        </p:blipFill>
        <p:spPr>
          <a:xfrm>
            <a:off x="1320498" y="1272198"/>
            <a:ext cx="4571998" cy="395253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31902" y="370618"/>
            <a:ext cx="4554884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95" y="1272198"/>
            <a:ext cx="4575480" cy="395253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26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সংক্ষেপে জীবন বিমার প্রয়োজনীয়তা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 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সংক্ষেপে অগ্নি বিমার প্রয়োজনীয়তা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ঘাসফড়িং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সংক্ষেপে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নৌ বিমার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প্রয়োজনীয়তা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4394409" y="287128"/>
            <a:ext cx="3403182" cy="1833674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372" y="2407930"/>
            <a:ext cx="732445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 বিমা করা হয়?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 কত প্রকার ও কী কী?</a:t>
            </a: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কী কী কারণে দুর্ঘটনা বিমা করা হয়?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 বিমা করার সুবিধা কী?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 বিমা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 করা হয়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 বিমা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 করা হয়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55847" y="443537"/>
            <a:ext cx="49883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5847" y="3137769"/>
            <a:ext cx="4416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০7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9898" y="2939060"/>
            <a:ext cx="6854364" cy="13462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52" y="1377953"/>
            <a:ext cx="2893134" cy="34652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7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6786" y="547262"/>
            <a:ext cx="54322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53" y="3905923"/>
            <a:ext cx="10044111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ব্যবসায় জগতে ব্যবসায়ের প্রসারে বিমার গুরুত্ব কতটুকু আলোচনা কর।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6D2AA1-2020-4AD8-9DAC-13708DB8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4" y="1417852"/>
            <a:ext cx="4061012" cy="2386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4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-368938"/>
            <a:ext cx="10454536" cy="75958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86176" y="2276519"/>
            <a:ext cx="51577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20469"/>
          <a:stretch/>
        </p:blipFill>
        <p:spPr>
          <a:xfrm>
            <a:off x="1020430" y="1469366"/>
            <a:ext cx="4780295" cy="343153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" t="17527" b="17472"/>
          <a:stretch/>
        </p:blipFill>
        <p:spPr>
          <a:xfrm>
            <a:off x="6304838" y="1469366"/>
            <a:ext cx="4780296" cy="343153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446" y="4978795"/>
            <a:ext cx="145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7243" y="4978795"/>
            <a:ext cx="151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4139" y="5672244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ঘটনাগুলো ব্যবসায়ের ক্ষেত্রে কেমন ঘটনা?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1319" y="5672244"/>
            <a:ext cx="2108704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 ঘটনা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1522074"/>
            <a:ext cx="4894969" cy="349122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6"/>
          <a:stretch/>
        </p:blipFill>
        <p:spPr>
          <a:xfrm>
            <a:off x="6433268" y="1522074"/>
            <a:ext cx="4824221" cy="349578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793903" y="5117674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দগ্ধ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1380" y="5117673"/>
            <a:ext cx="188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র্ঘটনা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1501" y="583355"/>
            <a:ext cx="528440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5690" y="5676509"/>
            <a:ext cx="59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ঘটনাগুলো ব্যবসায়ের ক্ষেত্রে কেমন ঘটনা?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5014" y="5702448"/>
            <a:ext cx="1901789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 ঘটনা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473" y="7655220"/>
            <a:ext cx="105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613" y="5650055"/>
            <a:ext cx="1000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ঝুকিগুলো থেকে রক্ষা পাওয়ার জন্য ব্যবসায় প্রতিষ্ঠানে কী করা প্রয়োজন?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58571" y="5663025"/>
            <a:ext cx="1102385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0" grpId="1"/>
      <p:bldP spid="15" grpId="0" animBg="1"/>
      <p:bldP spid="15" grpId="1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6480" y="1104231"/>
            <a:ext cx="3327019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902" y="1908958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7676" y="2644170"/>
            <a:ext cx="4231481" cy="15696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endParaRPr lang="bn-BD" sz="9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4442" y="2343537"/>
            <a:ext cx="7371083" cy="25545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বিমার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বিমার প্রয়োজনীয়তা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655" y="927765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7469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7049" r="16586"/>
          <a:stretch/>
        </p:blipFill>
        <p:spPr>
          <a:xfrm>
            <a:off x="696687" y="329429"/>
            <a:ext cx="4320273" cy="2694090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5"/>
          <a:stretch/>
        </p:blipFill>
        <p:spPr>
          <a:xfrm>
            <a:off x="6915083" y="332668"/>
            <a:ext cx="4507185" cy="2694090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r="6119"/>
          <a:stretch/>
        </p:blipFill>
        <p:spPr>
          <a:xfrm>
            <a:off x="706334" y="3642419"/>
            <a:ext cx="4320273" cy="2821556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4315" r="7286" b="8122"/>
          <a:stretch/>
        </p:blipFill>
        <p:spPr>
          <a:xfrm>
            <a:off x="6915083" y="3703514"/>
            <a:ext cx="4516832" cy="2763700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26607" y="393219"/>
            <a:ext cx="149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819" y="1729854"/>
            <a:ext cx="99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5336" y="4204295"/>
            <a:ext cx="105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3681" y="5740729"/>
            <a:ext cx="114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 rot="19157080" flipV="1">
            <a:off x="5062099" y="1131679"/>
            <a:ext cx="1002400" cy="397779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9081712" flipH="1">
            <a:off x="5921775" y="1140230"/>
            <a:ext cx="933963" cy="44480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9390974" flipH="1">
            <a:off x="5941886" y="5199021"/>
            <a:ext cx="933963" cy="439458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9157080" flipV="1">
            <a:off x="5014514" y="4892329"/>
            <a:ext cx="1002400" cy="40261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9236" y="3055616"/>
            <a:ext cx="422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6220" y="2845810"/>
            <a:ext cx="1444553" cy="103693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ঝুকি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9000" y="3019737"/>
            <a:ext cx="688874" cy="662493"/>
          </a:xfrm>
          <a:prstGeom prst="rightArrow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6796550" y="3033032"/>
            <a:ext cx="688874" cy="662493"/>
          </a:xfrm>
          <a:prstGeom prst="rightArrow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9" grpId="0" animBg="1"/>
      <p:bldP spid="20" grpId="0" animBg="1"/>
      <p:bldP spid="8" grpId="0"/>
      <p:bldP spid="8" grpId="1"/>
      <p:bldP spid="23" grpId="0" animBg="1"/>
      <p:bldP spid="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8663" y="4839821"/>
            <a:ext cx="10944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হল 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জীবন, সম্পদ বা মালামালের সম্ভাব্য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বীমা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 অর্থের 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প্রিমি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মক্কেলের আংশিক বা সমস্ত সম্ভাব্য ঝুঁকি গ্রহণ করে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4969" r="20875" b="4037"/>
          <a:stretch/>
        </p:blipFill>
        <p:spPr>
          <a:xfrm>
            <a:off x="4369866" y="700088"/>
            <a:ext cx="3253979" cy="2869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071687" y="1163563"/>
            <a:ext cx="2014539" cy="1821912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47927" y="1163563"/>
            <a:ext cx="2014539" cy="1821912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oon 14"/>
          <p:cNvSpPr/>
          <p:nvPr/>
        </p:nvSpPr>
        <p:spPr>
          <a:xfrm rot="16200000">
            <a:off x="5069683" y="1237947"/>
            <a:ext cx="1854345" cy="5349402"/>
          </a:xfrm>
          <a:prstGeom prst="moon">
            <a:avLst/>
          </a:prstGeom>
          <a:solidFill>
            <a:srgbClr val="0070C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7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79867" y="2538913"/>
            <a:ext cx="3735433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79868" y="3622540"/>
            <a:ext cx="373543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 কেন করা 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330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52</cp:revision>
  <dcterms:created xsi:type="dcterms:W3CDTF">2020-06-21T05:39:42Z</dcterms:created>
  <dcterms:modified xsi:type="dcterms:W3CDTF">2020-07-01T05:49:03Z</dcterms:modified>
</cp:coreProperties>
</file>