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FF"/>
    <a:srgbClr val="A3826D"/>
    <a:srgbClr val="CF8D17"/>
    <a:srgbClr val="6FE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90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8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AC2-13D7-40DD-BB6A-FFDD85130DCD}" type="datetimeFigureOut">
              <a:rPr lang="en-US" smtClean="0"/>
              <a:t>06/30/2020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3BB-634B-457C-BA54-EB62FFD1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7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AC2-13D7-40DD-BB6A-FFDD85130DCD}" type="datetimeFigureOut">
              <a:rPr lang="en-US" smtClean="0"/>
              <a:t>06/30/2020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3BB-634B-457C-BA54-EB62FFD1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5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1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1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AC2-13D7-40DD-BB6A-FFDD85130DCD}" type="datetimeFigureOut">
              <a:rPr lang="en-US" smtClean="0"/>
              <a:t>06/30/2020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3BB-634B-457C-BA54-EB62FFD1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7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AC2-13D7-40DD-BB6A-FFDD85130DCD}" type="datetimeFigureOut">
              <a:rPr lang="en-US" smtClean="0"/>
              <a:t>06/30/2020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3BB-634B-457C-BA54-EB62FFD1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3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AC2-13D7-40DD-BB6A-FFDD85130DCD}" type="datetimeFigureOut">
              <a:rPr lang="en-US" smtClean="0"/>
              <a:t>06/30/2020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3BB-634B-457C-BA54-EB62FFD1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3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3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AC2-13D7-40DD-BB6A-FFDD85130DCD}" type="datetimeFigureOut">
              <a:rPr lang="en-US" smtClean="0"/>
              <a:t>06/30/2020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3BB-634B-457C-BA54-EB62FFD1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0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AC2-13D7-40DD-BB6A-FFDD85130DCD}" type="datetimeFigureOut">
              <a:rPr lang="en-US" smtClean="0"/>
              <a:t>06/30/2020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3BB-634B-457C-BA54-EB62FFD1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AC2-13D7-40DD-BB6A-FFDD85130DCD}" type="datetimeFigureOut">
              <a:rPr lang="en-US" smtClean="0"/>
              <a:t>06/30/2020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3BB-634B-457C-BA54-EB62FFD1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5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11125200" cy="655320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2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73053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3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AC2-13D7-40DD-BB6A-FFDD85130DCD}" type="datetimeFigureOut">
              <a:rPr lang="en-US" smtClean="0"/>
              <a:t>06/30/2020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3BB-634B-457C-BA54-EB62FFD1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3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1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1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1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AC2-13D7-40DD-BB6A-FFDD85130DCD}" type="datetimeFigureOut">
              <a:rPr lang="en-US" smtClean="0"/>
              <a:t>06/30/2020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23BB-634B-457C-BA54-EB62FFD1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8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3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3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0AC2-13D7-40DD-BB6A-FFDD85130DCD}" type="datetimeFigureOut">
              <a:rPr lang="en-US" smtClean="0"/>
              <a:t>06/30/2020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3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3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F23BB-634B-457C-BA54-EB62FFD1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1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115" y="409977"/>
            <a:ext cx="8444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7" y="1341707"/>
            <a:ext cx="10422986" cy="521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77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6339" y="346626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32129"/>
            <a:ext cx="4025946" cy="4025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51825" y="5451978"/>
            <a:ext cx="1787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3483" y="35150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06" y="1297858"/>
            <a:ext cx="4025946" cy="4114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1676670" y="5461866"/>
            <a:ext cx="821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44" y="1332130"/>
            <a:ext cx="8239428" cy="3976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506792" y="5459364"/>
            <a:ext cx="821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ভাই-বোনদের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জিনিসপত্রও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গুছিয়ে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10" grpId="0"/>
      <p:bldP spid="10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776" y="656334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16" y="1515127"/>
            <a:ext cx="4343400" cy="3659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04292" y="5449074"/>
            <a:ext cx="6788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মা-বাবার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4119"/>
            <a:ext cx="4343400" cy="3573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52011" y="5449074"/>
            <a:ext cx="993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মরাও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মা-বাবার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12" y="1143000"/>
            <a:ext cx="7148926" cy="5029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0008" y="424814"/>
            <a:ext cx="4637265" cy="698188"/>
          </a:xfrm>
          <a:prstGeom prst="snip2Diag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6808" y="6226861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পৃষ্ঠা-3২</a:t>
            </a:r>
            <a:endParaRPr lang="en-US" sz="2000" b="1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742" y="4560983"/>
            <a:ext cx="8838990" cy="1975009"/>
          </a:xfrm>
          <a:prstGeom prst="round2Diag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0" bIns="0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8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8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মা-বাবার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0573" y="346219"/>
            <a:ext cx="2258788" cy="534932"/>
          </a:xfrm>
          <a:prstGeom prst="wedgeRoundRectCallout">
            <a:avLst>
              <a:gd name="adj1" fmla="val -20833"/>
              <a:gd name="adj2" fmla="val 83007"/>
              <a:gd name="adj3" fmla="val 16667"/>
            </a:avLst>
          </a:prstGeom>
          <a:noFill/>
          <a:ln w="57150">
            <a:solidFill>
              <a:srgbClr val="BBEFC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05227"/>
            <a:ext cx="7315199" cy="2968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24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145" y="381000"/>
            <a:ext cx="2163318" cy="764381"/>
          </a:xfrm>
          <a:prstGeom prst="flowChartDocument">
            <a:avLst/>
          </a:prstGeom>
          <a:noFill/>
          <a:ln w="38100">
            <a:solidFill>
              <a:srgbClr val="00B0F0"/>
            </a:solidFill>
            <a:prstDash val="solid"/>
          </a:ln>
          <a:effectLst/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174932"/>
            <a:ext cx="9318008" cy="1225868"/>
          </a:xfrm>
          <a:prstGeom prst="round2Diag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0" bIns="0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সদস্যকে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 b="10918"/>
          <a:stretch/>
        </p:blipFill>
        <p:spPr>
          <a:xfrm>
            <a:off x="1860756" y="1445341"/>
            <a:ext cx="7620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62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460190"/>
            <a:ext cx="2407145" cy="809598"/>
          </a:xfrm>
          <a:prstGeom prst="cloudCallout">
            <a:avLst>
              <a:gd name="adj1" fmla="val -25789"/>
              <a:gd name="adj2" fmla="val 111613"/>
            </a:avLst>
          </a:prstGeom>
          <a:noFill/>
          <a:ln w="38100">
            <a:solidFill>
              <a:srgbClr val="00B0F0"/>
            </a:solidFill>
            <a:prstDash val="soli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2096" y="2165270"/>
            <a:ext cx="7924800" cy="681038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বাক্যেগুলোর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শুন্যস্থানের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214687"/>
            <a:ext cx="9601200" cy="3064669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ভাই-বোনদের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7344" y="3316069"/>
            <a:ext cx="115981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2459" y="4394983"/>
            <a:ext cx="130019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40" y="5525869"/>
            <a:ext cx="128016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গুছিয়ে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9110" y="3479124"/>
            <a:ext cx="106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------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6344" y="4550509"/>
            <a:ext cx="12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-------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0755" y="5675619"/>
            <a:ext cx="117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-------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0052" y="533400"/>
            <a:ext cx="3174782" cy="844261"/>
          </a:xfrm>
          <a:prstGeom prst="round2Diag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408" y="5109513"/>
            <a:ext cx="10586112" cy="136207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43" y="1813630"/>
            <a:ext cx="4556016" cy="3055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008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4" y="2590801"/>
            <a:ext cx="10930606" cy="40680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117064" y="609600"/>
            <a:ext cx="5359936" cy="76944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 ধন্যবাদ জানিয়ে 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1371600"/>
            <a:ext cx="5359936" cy="76944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পাঠ শেষ করলাম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7746" y="914400"/>
            <a:ext cx="1994858" cy="2114550"/>
          </a:xfrm>
          <a:prstGeom prst="ellips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5638800" y="366853"/>
            <a:ext cx="2009757" cy="590983"/>
          </a:xfrm>
          <a:prstGeom prst="wedgeRoundRectCallou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422977"/>
            <a:ext cx="5716524" cy="20621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ছাগলা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বোরহানউদ্দিন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ভোলা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1" y="3159456"/>
            <a:ext cx="604834" cy="632965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3203486"/>
            <a:ext cx="2209800" cy="578882"/>
          </a:xfrm>
          <a:prstGeom prst="wedgeRoundRectCallout">
            <a:avLst>
              <a:gd name="adj1" fmla="val -62127"/>
              <a:gd name="adj2" fmla="val -8579"/>
              <a:gd name="adj3" fmla="val 16667"/>
            </a:avLst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01712620205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87759"/>
            <a:ext cx="604834" cy="453626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0355" y="4038939"/>
            <a:ext cx="2502581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mdfiroz012@gmail.com</a:t>
            </a:r>
            <a:endParaRPr lang="en-US" sz="14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793" y="4806574"/>
            <a:ext cx="2259207" cy="1475508"/>
          </a:xfrm>
          <a:prstGeom prst="ellipse">
            <a:avLst/>
          </a:prstGeom>
          <a:ln w="76200">
            <a:solidFill>
              <a:srgbClr val="00B0F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81000" y="4680156"/>
            <a:ext cx="5813606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৩য়</a:t>
            </a:r>
          </a:p>
          <a:p>
            <a:pPr algn="ctr"/>
            <a:r>
              <a:rPr lang="en-US" sz="3600" b="1" dirty="0" err="1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b="1" dirty="0" err="1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9A268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43400" y="4281948"/>
            <a:ext cx="4267200" cy="0"/>
          </a:xfrm>
          <a:prstGeom prst="line">
            <a:avLst/>
          </a:prstGeom>
          <a:ln w="571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27903 0.0009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7" grpId="0"/>
      <p:bldP spid="9" grpId="0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237" y="533400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8" y="1493788"/>
            <a:ext cx="4501662" cy="4020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93788"/>
            <a:ext cx="4876800" cy="4020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57532" y="532094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5706764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261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470" y="387436"/>
            <a:ext cx="2617348" cy="588425"/>
          </a:xfrm>
          <a:prstGeom prst="wedgeRoundRectCallout">
            <a:avLst>
              <a:gd name="adj1" fmla="val -18970"/>
              <a:gd name="adj2" fmla="val 77565"/>
              <a:gd name="adj3" fmla="val 16667"/>
            </a:avLst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1540"/>
            <a:ext cx="82296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391918" y="5766654"/>
            <a:ext cx="4636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পরিবারকে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415" y="2944606"/>
            <a:ext cx="4632985" cy="681038"/>
          </a:xfrm>
          <a:prstGeom prst="wedgeRoundRectCallout">
            <a:avLst>
              <a:gd name="adj1" fmla="val -26141"/>
              <a:gd name="adj2" fmla="val 89220"/>
              <a:gd name="adj3" fmla="val 16667"/>
            </a:avLst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শিক্ষার্থীগণ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356" y="4314616"/>
            <a:ext cx="11127658" cy="1225868"/>
          </a:xfrm>
          <a:prstGeom prst="roundRect">
            <a:avLst/>
          </a:prstGeom>
          <a:noFill/>
          <a:ln w="19050">
            <a:noFill/>
          </a:ln>
          <a:effectLst/>
          <a:scene3d>
            <a:camera prst="perspectiveFront"/>
            <a:lightRig rig="threePt" dir="t"/>
          </a:scene3d>
          <a:sp3d/>
        </p:spPr>
        <p:txBody>
          <a:bodyPr wrap="square" tIns="0" bIns="0" rtlCol="0">
            <a:spAutoFit/>
          </a:bodyPr>
          <a:lstStyle/>
          <a:p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9.1.1: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৯.১.২: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7176" y="609600"/>
            <a:ext cx="3435012" cy="1247176"/>
          </a:xfrm>
          <a:prstGeom prst="cloudCallout">
            <a:avLst>
              <a:gd name="adj1" fmla="val -45036"/>
              <a:gd name="adj2" fmla="val 109996"/>
            </a:avLst>
          </a:prstGeom>
          <a:noFill/>
          <a:ln w="57150">
            <a:solidFill>
              <a:srgbClr val="00B0F0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748" y="587514"/>
            <a:ext cx="4636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6339" y="595765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79623"/>
            <a:ext cx="8305799" cy="3954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45443" y="5734479"/>
            <a:ext cx="348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1498" y="580564"/>
            <a:ext cx="61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1493" y="5734479"/>
            <a:ext cx="61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168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6339" y="604722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83" y="1446891"/>
            <a:ext cx="7030832" cy="3954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71259" y="5682825"/>
            <a:ext cx="383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2920" y="602262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0098" y="5692872"/>
            <a:ext cx="821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0696" y="609600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208" y="5687964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পরিবারকে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83" y="1466881"/>
            <a:ext cx="7030832" cy="3790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41722" y="5352665"/>
            <a:ext cx="10122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দাদা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দাদি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চাচা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চাচি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আত্মীয়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স্বজন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5760" y="5692872"/>
            <a:ext cx="7604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পরিবারকে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2293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7" grpId="0"/>
      <p:bldP spid="7" grpId="1"/>
      <p:bldP spid="8" grpId="0"/>
      <p:bldP spid="8" grpId="1"/>
      <p:bldP spid="8" grpId="2"/>
      <p:bldP spid="9" grpId="0"/>
      <p:bldP spid="9" grpId="1"/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9909" y="587514"/>
            <a:ext cx="510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4880" y="585054"/>
            <a:ext cx="561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2" y="1649364"/>
            <a:ext cx="3368854" cy="3705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39125" y="5454267"/>
            <a:ext cx="2617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ভালোবাসা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2920" y="594852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12" y="1649364"/>
            <a:ext cx="3368854" cy="3705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02" y="1649364"/>
            <a:ext cx="3368854" cy="3705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953969" y="5459187"/>
            <a:ext cx="134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1625" y="5464107"/>
            <a:ext cx="134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শ্রদ্ধা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042" y="5456916"/>
            <a:ext cx="1093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37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/>
      <p:bldP spid="10" grpId="0"/>
      <p:bldP spid="10" grpId="1"/>
      <p:bldP spid="11" grpId="0"/>
      <p:bldP spid="11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5776" y="656334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8" y="1818972"/>
            <a:ext cx="2499795" cy="3052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14400" y="5206170"/>
            <a:ext cx="1477425" cy="58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595" y="656304"/>
            <a:ext cx="993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32" y="1818972"/>
            <a:ext cx="2499795" cy="3052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76" y="1818972"/>
            <a:ext cx="2499795" cy="3052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53234" y="5211096"/>
            <a:ext cx="134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খাতা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0738" y="5198808"/>
            <a:ext cx="134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কলম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3801" y="5370876"/>
            <a:ext cx="9035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গুছিয়ে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05" y="1818972"/>
            <a:ext cx="2499795" cy="3052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9096286" y="5208636"/>
            <a:ext cx="134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ব্যাগ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 r="24634"/>
          <a:stretch/>
        </p:blipFill>
        <p:spPr>
          <a:xfrm>
            <a:off x="2590800" y="1623579"/>
            <a:ext cx="5987901" cy="3405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301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9" grpId="0"/>
      <p:bldP spid="9" grpId="1"/>
      <p:bldP spid="10" grpId="0"/>
      <p:bldP spid="10" grpId="1"/>
      <p:bldP spid="11" grpId="0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411</Words>
  <Application>Microsoft Office PowerPoint</Application>
  <PresentationFormat>Custom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Firoz Mahmud</cp:lastModifiedBy>
  <cp:revision>240</cp:revision>
  <dcterms:created xsi:type="dcterms:W3CDTF">2020-06-28T18:14:13Z</dcterms:created>
  <dcterms:modified xsi:type="dcterms:W3CDTF">2020-06-30T16:58:30Z</dcterms:modified>
</cp:coreProperties>
</file>