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58" r:id="rId3"/>
    <p:sldId id="256" r:id="rId4"/>
    <p:sldId id="262" r:id="rId5"/>
    <p:sldId id="264" r:id="rId6"/>
    <p:sldId id="272" r:id="rId7"/>
    <p:sldId id="273" r:id="rId8"/>
    <p:sldId id="268" r:id="rId9"/>
    <p:sldId id="275" r:id="rId10"/>
    <p:sldId id="270" r:id="rId11"/>
    <p:sldId id="277" r:id="rId12"/>
    <p:sldId id="278" r:id="rId13"/>
    <p:sldId id="283" r:id="rId14"/>
    <p:sldId id="284" r:id="rId15"/>
    <p:sldId id="286" r:id="rId16"/>
    <p:sldId id="282" r:id="rId17"/>
    <p:sldId id="281" r:id="rId18"/>
    <p:sldId id="279" r:id="rId19"/>
    <p:sldId id="261" r:id="rId20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718" autoAdjust="0"/>
  </p:normalViewPr>
  <p:slideViewPr>
    <p:cSldViewPr>
      <p:cViewPr varScale="1">
        <p:scale>
          <a:sx n="64" d="100"/>
          <a:sy n="64" d="100"/>
        </p:scale>
        <p:origin x="750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5EB70-BDAB-4896-B96A-06DC07A2A13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09A9-FCD9-471B-B021-493137A1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09A9-FCD9-471B-B021-493137A1CD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4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3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197224"/>
            <a:ext cx="6019800" cy="106064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bn-BD" sz="6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6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952500" y="5105400"/>
            <a:ext cx="8305800" cy="609600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571500" y="1066800"/>
            <a:ext cx="2743200" cy="4114800"/>
            <a:chOff x="571500" y="838200"/>
            <a:chExt cx="2743200" cy="4114800"/>
          </a:xfrm>
        </p:grpSpPr>
        <p:pic>
          <p:nvPicPr>
            <p:cNvPr id="8" name="Picture 7" descr="e4da3b7fbbce2345d7772b0674a318d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838200"/>
              <a:ext cx="2743200" cy="3429000"/>
            </a:xfrm>
            <a:prstGeom prst="rect">
              <a:avLst/>
            </a:prstGeom>
          </p:spPr>
        </p:pic>
        <p:sp>
          <p:nvSpPr>
            <p:cNvPr id="11" name="Flowchart: Manual Operation 10"/>
            <p:cNvSpPr/>
            <p:nvPr/>
          </p:nvSpPr>
          <p:spPr>
            <a:xfrm>
              <a:off x="1409700" y="3810000"/>
              <a:ext cx="1066800" cy="1143000"/>
            </a:xfrm>
            <a:prstGeom prst="flowChartManualOperati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552700" y="1066800"/>
            <a:ext cx="2743200" cy="4114800"/>
            <a:chOff x="571500" y="838200"/>
            <a:chExt cx="2743200" cy="4114800"/>
          </a:xfrm>
        </p:grpSpPr>
        <p:pic>
          <p:nvPicPr>
            <p:cNvPr id="14" name="Picture 13" descr="e4da3b7fbbce2345d7772b0674a318d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838200"/>
              <a:ext cx="2743200" cy="3429000"/>
            </a:xfrm>
            <a:prstGeom prst="rect">
              <a:avLst/>
            </a:prstGeom>
          </p:spPr>
        </p:pic>
        <p:sp>
          <p:nvSpPr>
            <p:cNvPr id="15" name="Flowchart: Manual Operation 14"/>
            <p:cNvSpPr/>
            <p:nvPr/>
          </p:nvSpPr>
          <p:spPr>
            <a:xfrm>
              <a:off x="1409700" y="3810000"/>
              <a:ext cx="1066800" cy="1143000"/>
            </a:xfrm>
            <a:prstGeom prst="flowChartManualOperati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686300" y="1066800"/>
            <a:ext cx="2743200" cy="4114800"/>
            <a:chOff x="571500" y="838200"/>
            <a:chExt cx="2743200" cy="4114800"/>
          </a:xfrm>
        </p:grpSpPr>
        <p:pic>
          <p:nvPicPr>
            <p:cNvPr id="17" name="Picture 16" descr="e4da3b7fbbce2345d7772b0674a318d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838200"/>
              <a:ext cx="2743200" cy="3429000"/>
            </a:xfrm>
            <a:prstGeom prst="rect">
              <a:avLst/>
            </a:prstGeom>
          </p:spPr>
        </p:pic>
        <p:sp>
          <p:nvSpPr>
            <p:cNvPr id="18" name="Flowchart: Manual Operation 17"/>
            <p:cNvSpPr/>
            <p:nvPr/>
          </p:nvSpPr>
          <p:spPr>
            <a:xfrm>
              <a:off x="1409700" y="3810000"/>
              <a:ext cx="1066800" cy="1143000"/>
            </a:xfrm>
            <a:prstGeom prst="flowChartManualOperati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6896100" y="1066800"/>
            <a:ext cx="2743200" cy="4114800"/>
            <a:chOff x="571500" y="838200"/>
            <a:chExt cx="2743200" cy="4114800"/>
          </a:xfrm>
        </p:grpSpPr>
        <p:pic>
          <p:nvPicPr>
            <p:cNvPr id="20" name="Picture 19" descr="e4da3b7fbbce2345d7772b0674a318d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838200"/>
              <a:ext cx="2743200" cy="3429000"/>
            </a:xfrm>
            <a:prstGeom prst="rect">
              <a:avLst/>
            </a:prstGeom>
          </p:spPr>
        </p:pic>
        <p:sp>
          <p:nvSpPr>
            <p:cNvPr id="21" name="Flowchart: Manual Operation 20"/>
            <p:cNvSpPr/>
            <p:nvPr/>
          </p:nvSpPr>
          <p:spPr>
            <a:xfrm>
              <a:off x="1409700" y="3810000"/>
              <a:ext cx="1066800" cy="1143000"/>
            </a:xfrm>
            <a:prstGeom prst="flowChartManualOperati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48100" y="6629400"/>
            <a:ext cx="1285875" cy="228600"/>
            <a:chOff x="3848100" y="6629400"/>
            <a:chExt cx="1285875" cy="228600"/>
          </a:xfrm>
        </p:grpSpPr>
        <p:sp>
          <p:nvSpPr>
            <p:cNvPr id="23" name="Action Button: Return 2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6" name="Action Button: Forward or Next 2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9100" y="1524000"/>
            <a:ext cx="4724400" cy="2514600"/>
            <a:chOff x="838200" y="1524000"/>
            <a:chExt cx="7239000" cy="2514600"/>
          </a:xfrm>
        </p:grpSpPr>
        <p:pic>
          <p:nvPicPr>
            <p:cNvPr id="4" name="Picture 3" descr="Submarine_and_periscope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524000"/>
              <a:ext cx="7239000" cy="2514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17311" y="2895600"/>
              <a:ext cx="232149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ডুবোজাহাজ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95300" y="1600200"/>
            <a:ext cx="1524000" cy="685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পেরিস্কোপ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409825" y="228600"/>
            <a:ext cx="6086475" cy="1143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প্রতিফলনের ব্যবহারিক প্রয়োগ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8658225" cy="1295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ডুবোজাহাজ পেরিস্কোপ এর সাহায্যে চলে। পেরিস্কোপ আলোর ক্রমিক প্রতিফলন ব্যবহার করে তৈরী।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543050" y="4191000"/>
            <a:ext cx="1628775" cy="7620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দেখ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6819900" y="4114800"/>
            <a:ext cx="1885950" cy="7620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53100" y="1600200"/>
          <a:ext cx="3629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Packager Shell Object" showAsIcon="1" r:id="rId5" imgW="914400" imgH="771525" progId="Package">
                  <p:embed/>
                </p:oleObj>
              </mc:Choice>
              <mc:Fallback>
                <p:oleObj name="Packager Shell Object" showAsIcon="1" r:id="rId5" imgW="914400" imgH="771525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1600200"/>
                        <a:ext cx="3629025" cy="2438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21" name="Action Button: Home 20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2" name="Action Button: Return 21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Back or Previous 22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4" name="Action Button: Forward or Next 23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at-fights-with-his-own-reflec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47800"/>
            <a:ext cx="4629150" cy="3733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index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1" y="1447800"/>
            <a:ext cx="4495800" cy="3733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Down Arrow Callout 3"/>
          <p:cNvSpPr/>
          <p:nvPr/>
        </p:nvSpPr>
        <p:spPr>
          <a:xfrm>
            <a:off x="2181225" y="228600"/>
            <a:ext cx="6086475" cy="1143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প্রতিফলনের ব্যবহারিক প্রয়োগ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410200"/>
            <a:ext cx="8658225" cy="1143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আলোর ক্রমিক প্রতিফলনে দর্পণে প্রতিচ্ছবি তৈরি হয়। গাড়ি চালক দর্পনের সাহায্যে পিছনের রাস্তা দেখে গাড়ি চালায়।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2" name="Action Button: Home 1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Return 1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657475" y="304800"/>
            <a:ext cx="5143500" cy="1295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6025" y="2209800"/>
            <a:ext cx="5572125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 তৈরী হয়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42975" y="2209800"/>
            <a:ext cx="1371600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4350" y="3962400"/>
            <a:ext cx="1285875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3962400"/>
            <a:ext cx="6429375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পেরিস্কোপের গঠন প্রনালী বর্ণনা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Return 13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ack or Previous 14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3514725" y="457200"/>
            <a:ext cx="4029075" cy="10668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 ১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276600"/>
            <a:ext cx="7629525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প্রতিসরণ			(খ) ব্যতিচার </a:t>
            </a: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প্রতিফলন 		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সমাবর্তন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1676400"/>
            <a:ext cx="771525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দপর্ণে কোনটি ঘটে?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4350" y="3276600"/>
            <a:ext cx="1457325" cy="1600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25" y="5791200"/>
            <a:ext cx="6600825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প্রতিফলন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57700" y="4800600"/>
            <a:ext cx="2057400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4350" y="1600200"/>
            <a:ext cx="1457325" cy="152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9" name="Action Button: Home 18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0" name="Action Button: Return 19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3514725" y="457200"/>
            <a:ext cx="4029075" cy="10668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 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276600"/>
            <a:ext cx="7629525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১টি			(খ) ৩টি </a:t>
            </a: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৪টি 		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২টি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1676400"/>
            <a:ext cx="771525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পেরিস্পোপে কয়টি দর্পণ থাকে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4350" y="3276600"/>
            <a:ext cx="1457325" cy="1600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25" y="5791200"/>
            <a:ext cx="6600825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57700" y="4800600"/>
            <a:ext cx="2057400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4350" y="1600200"/>
            <a:ext cx="1457325" cy="152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9" name="Action Button: Home 18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0" name="Action Button: Return 19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3514725" y="441960"/>
            <a:ext cx="4029075" cy="10668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 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4350" y="3276600"/>
            <a:ext cx="1457325" cy="134112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 ?</a:t>
            </a:r>
            <a:endParaRPr lang="en-US" sz="2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25" y="5791200"/>
            <a:ext cx="6600825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691640"/>
            <a:ext cx="7629525" cy="1737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 বা দেয়ালে আলো আপতিত হলে-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 আংশিক শোষিত হয়</a:t>
            </a:r>
            <a:endParaRPr lang="en-US" sz="2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আলোর নিয়মিত প্রতিফলন ঘটে</a:t>
            </a:r>
            <a:endParaRPr lang="en-US" sz="2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iii. </a:t>
            </a:r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অনিয়মিত প্রতিফলন ঘটে</a:t>
            </a:r>
          </a:p>
          <a:p>
            <a:pPr marL="593388" indent="-593388" algn="ctr">
              <a:buFontTx/>
              <a:buAutoNum type="romanLcPeriod"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520440"/>
            <a:ext cx="7629525" cy="1097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		(খ)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457700" y="4800600"/>
            <a:ext cx="2057400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bn-BD" sz="2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4350" y="1691640"/>
            <a:ext cx="1457325" cy="1371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20" name="Action Button: Home 19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1" name="Action Button: Return 20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2" name="Action Button: Back or Previous 21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  <p:bldP spid="19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3343275" y="533400"/>
            <a:ext cx="3171825" cy="1295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4650" y="2286000"/>
            <a:ext cx="4371975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14425" y="2286000"/>
            <a:ext cx="1371600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4350" y="5410200"/>
            <a:ext cx="1285875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3125" y="5410200"/>
            <a:ext cx="6429375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আলোর প্রতিফলন ঘটে?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3810000"/>
            <a:ext cx="1371600" cy="762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6025" y="3810000"/>
            <a:ext cx="5400675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5" name="Action Button: Home 14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0287000" cy="6629400"/>
            <a:chOff x="0" y="76200"/>
            <a:chExt cx="9144000" cy="66294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76200"/>
              <a:ext cx="9144000" cy="6019800"/>
              <a:chOff x="0" y="76200"/>
              <a:chExt cx="9144000" cy="6019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1752600"/>
                <a:ext cx="7315200" cy="4343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>
                <a:off x="0" y="76200"/>
                <a:ext cx="9144000" cy="16764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838200" y="6096000"/>
              <a:ext cx="7467600" cy="609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ame 5"/>
          <p:cNvSpPr/>
          <p:nvPr/>
        </p:nvSpPr>
        <p:spPr>
          <a:xfrm>
            <a:off x="1885950" y="2667000"/>
            <a:ext cx="2743200" cy="3429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পুকুর, আয়না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প্রতিচ্ছবি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দেখে তোমার উপলব্ধি লিখবে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657850" y="2743200"/>
            <a:ext cx="2914650" cy="25908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 কাগজ দিয়ে পেরিস্কোপের মডেল তৈরী করবে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8" name="Action Button: Home 17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9" name="Action Button: Return 18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1" name="Action Button: Forward or Next 20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28775" y="990603"/>
            <a:ext cx="7029450" cy="4676775"/>
            <a:chOff x="1447800" y="990600"/>
            <a:chExt cx="6248400" cy="4676775"/>
          </a:xfrm>
        </p:grpSpPr>
        <p:pic>
          <p:nvPicPr>
            <p:cNvPr id="2" name="Picture 1" descr="Snell-animated-op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1190625"/>
              <a:ext cx="6248400" cy="44767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47800" y="990600"/>
              <a:ext cx="62484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আর কোন প্রশ্ন ????</a:t>
              </a:r>
              <a:endPara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1" name="Action Button: Home 10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2" name="Action Button: Return 11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0a5201a75c947a63c093c373e14f26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4100" y="5562600"/>
            <a:ext cx="342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7100" y="6629400"/>
            <a:ext cx="1981200" cy="228600"/>
            <a:chOff x="2476500" y="6629400"/>
            <a:chExt cx="1981200" cy="228600"/>
          </a:xfrm>
        </p:grpSpPr>
        <p:sp>
          <p:nvSpPr>
            <p:cNvPr id="8" name="Action Button: Home 7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9" name="Action Button: Return 8">
              <a:hlinkClick r:id="" action="ppaction://hlinkshowjump?jump=endshow" highlightClick="1"/>
            </p:cNvPr>
            <p:cNvSpPr/>
            <p:nvPr/>
          </p:nvSpPr>
          <p:spPr>
            <a:xfrm>
              <a:off x="3857625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0" name="Action Button: Back or Previous 9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428652"/>
            <a:ext cx="10572716" cy="7929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85716" y="2714620"/>
            <a:ext cx="4500594" cy="2700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</a:t>
            </a:r>
            <a:r>
              <a:rPr lang="en-US" sz="40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্পনায়</a:t>
            </a:r>
            <a:r>
              <a:rPr lang="en-US" sz="40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i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রিকুল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রঘুনাথপুর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বিদ্যাল্য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গঞ্জ,দিনাজপুর</a:t>
            </a:r>
            <a:r>
              <a:rPr lang="en-US" sz="36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6310" y="0"/>
            <a:ext cx="5029200" cy="33480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সপ্তম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তারিখঃ০৪-০৯-২০১৮ </a:t>
            </a:r>
          </a:p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শিক্ষার্থীঃ২৬জন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Return 13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ack or Previous 14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43e76dbeb9be4523ed358f4c42af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81000"/>
            <a:ext cx="4457700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Keefers_AnimatedFlowers20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381000"/>
            <a:ext cx="4714875" cy="4876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42900" y="5715000"/>
            <a:ext cx="951547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5715000"/>
            <a:ext cx="951547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4" name="Action Button: Home 13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Return 14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Back or Previous 15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Forward or Next 16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0300" y="3124200"/>
            <a:ext cx="5400675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প্রতিফলন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800225" y="762000"/>
            <a:ext cx="6343650" cy="13716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শিরোনাম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1" name="Action Button: Home 10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2" name="Action Button: Return 11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43125" y="2514600"/>
            <a:ext cx="6600825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প্রতিফলন কী তা বলতে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743200" y="762000"/>
            <a:ext cx="4543425" cy="13716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আচরণিক উদেশ্য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857250" y="2514600"/>
            <a:ext cx="1028700" cy="68580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14350" y="3810000"/>
            <a:ext cx="1028700" cy="685800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5725" y="5334000"/>
            <a:ext cx="1028700" cy="609600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500" y="3810000"/>
            <a:ext cx="7800975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প্রতিবিম্ব কিভাবে গঠিত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তা ব্যাখ্যা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0150" y="5257800"/>
            <a:ext cx="8829675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6" name="Action Button: Home 15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Return 16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9" name="Action Button: Forward or Next 18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" y="129540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2975" y="5486400"/>
            <a:ext cx="8829675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আলোকরশ্মি কোন স্বচ্ছ মাধ্যম দিয়ে চলার পথে অন্য মাধ্যেমে বাধা পেয়ে ঐ মাধ্যমেই ফিরে আসে। এরূপ ঘটনাই আলোর প্রতিফলন।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57475" y="228600"/>
            <a:ext cx="5400675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প্রতিফলন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95400"/>
            <a:ext cx="2914650" cy="3886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8" name="Right Arrow 27"/>
          <p:cNvSpPr/>
          <p:nvPr/>
        </p:nvSpPr>
        <p:spPr>
          <a:xfrm>
            <a:off x="3257550" y="4114800"/>
            <a:ext cx="3857625" cy="609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আলোকরশ্মি দর্পণে পড়ে কি হল?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828925" y="1371600"/>
            <a:ext cx="3257550" cy="5334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বলটি ভূমিতে পড়ে কি হল?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8915400" y="2667000"/>
            <a:ext cx="942975" cy="5334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525" y="5029200"/>
            <a:ext cx="1628775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6" name="Action Button: Home 15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Return 16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9" name="Action Button: Back or Previous 18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4635 0.34422 C 0.05625 0.42222 0.07083 0.46667 0.08646 0.46667 C 0.10364 0.46667 0.11771 0.42222 0.1276 0.34422 L 0.175 -2.22222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20" grpId="0" animBg="1"/>
      <p:bldP spid="20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486025" y="762000"/>
            <a:ext cx="5143500" cy="1295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0300" y="2743200"/>
            <a:ext cx="5572125" cy="76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প্রতিফলন কি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5800" y="2743200"/>
            <a:ext cx="1371600" cy="7620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9100" y="4648200"/>
            <a:ext cx="1543050" cy="838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5500" y="4724400"/>
            <a:ext cx="60960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কিরূপ মাধ্যেম আলোর প্রতিফলন ঘটে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Return 13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ack or Previous 14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525" y="5334000"/>
            <a:ext cx="8829675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572125" y="381000"/>
            <a:ext cx="4286250" cy="3886200"/>
            <a:chOff x="5181600" y="1219200"/>
            <a:chExt cx="3429000" cy="3429000"/>
          </a:xfrm>
        </p:grpSpPr>
        <p:pic>
          <p:nvPicPr>
            <p:cNvPr id="5" name="Picture 4" descr="u13l2d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219200"/>
              <a:ext cx="3429000" cy="3429000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9" name="Rectangle 8"/>
            <p:cNvSpPr/>
            <p:nvPr/>
          </p:nvSpPr>
          <p:spPr>
            <a:xfrm>
              <a:off x="6172200" y="4114800"/>
              <a:ext cx="1524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আপতিত রশ্মি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2057400"/>
              <a:ext cx="990600" cy="914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প্রতিফলিত</a:t>
              </a:r>
            </a:p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রশ্মি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1219200"/>
              <a:ext cx="9144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43800" y="1219200"/>
              <a:ext cx="10668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প্রতিবিম্ব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rot="10800000">
            <a:off x="6943725" y="182880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6991350" y="3000375"/>
            <a:ext cx="762000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6943725" y="4343400"/>
            <a:ext cx="1628775" cy="7620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দেখ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057400" y="4343400"/>
            <a:ext cx="1885950" cy="7620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22" name="Action Button: Home 2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5" name="Action Button: Return 24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6" name="Action Button: Back or Previous 25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27" name="Action Button: Forward or Next 26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3086100" y="762000"/>
            <a:ext cx="3943350" cy="1295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6025" y="2971800"/>
            <a:ext cx="5572125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42975" y="2895600"/>
            <a:ext cx="1371600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28625" y="4648200"/>
            <a:ext cx="1285875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5950" y="4724400"/>
            <a:ext cx="737235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কিরূপ মাধ্যেম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7100" y="6629400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Return 13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ack or Previous 14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346</Words>
  <Application>Microsoft Office PowerPoint</Application>
  <PresentationFormat>35mm Slides</PresentationFormat>
  <Paragraphs>99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HP</cp:lastModifiedBy>
  <cp:revision>116</cp:revision>
  <dcterms:created xsi:type="dcterms:W3CDTF">2006-08-16T00:00:00Z</dcterms:created>
  <dcterms:modified xsi:type="dcterms:W3CDTF">2020-07-01T16:15:15Z</dcterms:modified>
</cp:coreProperties>
</file>