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mp" ContentType="image/png"/>
  <Default Extension="vml" ContentType="application/vnd.openxmlformats-officedocument.vmlDrawing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media/image7.jpg" ContentType="image/png"/>
  <Override PartName="/ppt/notesSlides/notesSlide2.xml" ContentType="application/vnd.openxmlformats-officedocument.presentationml.notesSlide+xml"/>
  <Override PartName="/ppt/media/image21.jpg" ContentType="image/png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21"/>
  </p:notesMasterIdLst>
  <p:sldIdLst>
    <p:sldId id="256" r:id="rId2"/>
    <p:sldId id="257" r:id="rId3"/>
    <p:sldId id="258" r:id="rId4"/>
    <p:sldId id="276" r:id="rId5"/>
    <p:sldId id="259" r:id="rId6"/>
    <p:sldId id="260" r:id="rId7"/>
    <p:sldId id="261" r:id="rId8"/>
    <p:sldId id="264" r:id="rId9"/>
    <p:sldId id="266" r:id="rId10"/>
    <p:sldId id="281" r:id="rId11"/>
    <p:sldId id="267" r:id="rId12"/>
    <p:sldId id="277" r:id="rId13"/>
    <p:sldId id="278" r:id="rId14"/>
    <p:sldId id="268" r:id="rId15"/>
    <p:sldId id="274" r:id="rId16"/>
    <p:sldId id="270" r:id="rId17"/>
    <p:sldId id="273" r:id="rId18"/>
    <p:sldId id="271" r:id="rId19"/>
    <p:sldId id="275" r:id="rId20"/>
  </p:sldIdLst>
  <p:sldSz cx="14630400" cy="82296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592">
          <p15:clr>
            <a:srgbClr val="A4A3A4"/>
          </p15:clr>
        </p15:guide>
        <p15:guide id="2" pos="460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422" y="72"/>
      </p:cViewPr>
      <p:guideLst>
        <p:guide orient="horz" pos="2592"/>
        <p:guide pos="460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5952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6D89429-8A67-4EB6-B4BA-8C7247B840BF}" type="doc">
      <dgm:prSet loTypeId="urn:microsoft.com/office/officeart/2005/8/layout/radial6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CB26ED0-2BB8-4D65-88D3-E3C6C18F1C3C}">
      <dgm:prSet phldrT="[Text]"/>
      <dgm:spPr>
        <a:solidFill>
          <a:schemeClr val="tx1">
            <a:lumMod val="50000"/>
            <a:lumOff val="50000"/>
          </a:schemeClr>
        </a:solidFill>
      </dgm:spPr>
      <dgm:t>
        <a:bodyPr/>
        <a:lstStyle/>
        <a:p>
          <a:r>
            <a:rPr lang="bn-BD" dirty="0">
              <a:latin typeface="NikoshBAN" panose="02000000000000000000" pitchFamily="2" charset="0"/>
              <a:cs typeface="NikoshBAN" panose="02000000000000000000" pitchFamily="2" charset="0"/>
            </a:rPr>
            <a:t>পরিবেশ দূষণ </a:t>
          </a:r>
          <a:endParaRPr lang="en-US" dirty="0">
            <a:latin typeface="NikoshBAN" panose="02000000000000000000" pitchFamily="2" charset="0"/>
            <a:cs typeface="NikoshBAN" panose="02000000000000000000" pitchFamily="2" charset="0"/>
          </a:endParaRPr>
        </a:p>
      </dgm:t>
    </dgm:pt>
    <dgm:pt modelId="{807E54C1-4204-4274-ADF7-C70865A5B2F6}" type="parTrans" cxnId="{DEB2736A-841F-4B1A-84BC-7CB88CABA744}">
      <dgm:prSet/>
      <dgm:spPr/>
      <dgm:t>
        <a:bodyPr/>
        <a:lstStyle/>
        <a:p>
          <a:endParaRPr lang="en-US"/>
        </a:p>
      </dgm:t>
    </dgm:pt>
    <dgm:pt modelId="{1F981D9A-DE5E-4735-B526-674AAA0DAE1A}" type="sibTrans" cxnId="{DEB2736A-841F-4B1A-84BC-7CB88CABA744}">
      <dgm:prSet/>
      <dgm:spPr/>
      <dgm:t>
        <a:bodyPr/>
        <a:lstStyle/>
        <a:p>
          <a:endParaRPr lang="en-US"/>
        </a:p>
      </dgm:t>
    </dgm:pt>
    <dgm:pt modelId="{46428B70-D025-4C55-912F-054A79A57410}">
      <dgm:prSet phldrT="[Text]" custT="1"/>
      <dgm:spPr>
        <a:ln w="57150"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dirty="0">
            <a:solidFill>
              <a:schemeClr val="tx1"/>
            </a:solidFill>
          </a:endParaRPr>
        </a:p>
      </dgm:t>
    </dgm:pt>
    <dgm:pt modelId="{7B70B5A6-1AA1-436F-BD37-4E5A702D0A0E}" type="parTrans" cxnId="{21FAC031-AFAE-421A-BEE0-7CABD9EADCB4}">
      <dgm:prSet/>
      <dgm:spPr/>
      <dgm:t>
        <a:bodyPr/>
        <a:lstStyle/>
        <a:p>
          <a:endParaRPr lang="en-US"/>
        </a:p>
      </dgm:t>
    </dgm:pt>
    <dgm:pt modelId="{28FB4C32-DD57-4D3A-BF8E-E4982B0A4FE5}" type="sibTrans" cxnId="{21FAC031-AFAE-421A-BEE0-7CABD9EADCB4}">
      <dgm:prSet/>
      <dgm:spPr/>
      <dgm:t>
        <a:bodyPr/>
        <a:lstStyle/>
        <a:p>
          <a:endParaRPr lang="en-US"/>
        </a:p>
      </dgm:t>
    </dgm:pt>
    <dgm:pt modelId="{2EA382A8-7551-4C26-95AF-36B3C593F33D}">
      <dgm:prSet phldrT="[Text]" custT="1"/>
      <dgm:spPr>
        <a:solidFill>
          <a:schemeClr val="accent4">
            <a:lumMod val="50000"/>
          </a:schemeClr>
        </a:solidFill>
        <a:ln w="57150"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দষণ</a:t>
          </a:r>
          <a:endParaRPr lang="en-US" sz="4000" dirty="0"/>
        </a:p>
      </dgm:t>
    </dgm:pt>
    <dgm:pt modelId="{54E6DB2E-B95E-44BE-B64A-B6A8342C4959}" type="parTrans" cxnId="{C2476EEF-788A-4932-AB6D-D4863E40BB2C}">
      <dgm:prSet/>
      <dgm:spPr/>
      <dgm:t>
        <a:bodyPr/>
        <a:lstStyle/>
        <a:p>
          <a:endParaRPr lang="en-US"/>
        </a:p>
      </dgm:t>
    </dgm:pt>
    <dgm:pt modelId="{A87885F9-940D-49D8-AAAA-8F07F7D04953}" type="sibTrans" cxnId="{C2476EEF-788A-4932-AB6D-D4863E40BB2C}">
      <dgm:prSet/>
      <dgm:spPr/>
      <dgm:t>
        <a:bodyPr/>
        <a:lstStyle/>
        <a:p>
          <a:endParaRPr lang="en-US"/>
        </a:p>
      </dgm:t>
    </dgm:pt>
    <dgm:pt modelId="{0739725F-65D3-4044-A6B8-CF1B638941FA}">
      <dgm:prSet phldrT="[Text]" custT="1"/>
      <dgm:spPr>
        <a:solidFill>
          <a:srgbClr val="002060"/>
        </a:solidFill>
        <a:ln w="57150"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4000" b="1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dirty="0"/>
        </a:p>
      </dgm:t>
    </dgm:pt>
    <dgm:pt modelId="{A2EA078C-8CCC-4E61-88F6-C1E03C573C2A}" type="parTrans" cxnId="{1B7D8748-73CB-4FA2-B9FA-CCFC8F2D5764}">
      <dgm:prSet/>
      <dgm:spPr/>
      <dgm:t>
        <a:bodyPr/>
        <a:lstStyle/>
        <a:p>
          <a:endParaRPr lang="en-US"/>
        </a:p>
      </dgm:t>
    </dgm:pt>
    <dgm:pt modelId="{6AD5943A-7CC2-4778-A09F-85F091B18C45}" type="sibTrans" cxnId="{1B7D8748-73CB-4FA2-B9FA-CCFC8F2D5764}">
      <dgm:prSet/>
      <dgm:spPr/>
      <dgm:t>
        <a:bodyPr/>
        <a:lstStyle/>
        <a:p>
          <a:endParaRPr lang="en-US"/>
        </a:p>
      </dgm:t>
    </dgm:pt>
    <dgm:pt modelId="{3EEA2929-7DE9-41A3-A56F-BE01D463CFB9}">
      <dgm:prSet phldrT="[Text]" custT="1"/>
      <dgm:spPr>
        <a:solidFill>
          <a:schemeClr val="accent4"/>
        </a:solidFill>
        <a:ln w="57150"/>
      </dgm:spPr>
      <dgm:t>
        <a:bodyPr/>
        <a:lstStyle/>
        <a:p>
          <a:pPr>
            <a:buFont typeface="Arial" panose="020B0604020202020204" pitchFamily="34" charset="0"/>
            <a:buChar char="•"/>
          </a:pP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4000" b="1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dirty="0">
            <a:solidFill>
              <a:schemeClr val="tx1"/>
            </a:solidFill>
          </a:endParaRPr>
        </a:p>
      </dgm:t>
    </dgm:pt>
    <dgm:pt modelId="{CAD54648-E600-4947-A6C8-E51BF4E662EE}" type="parTrans" cxnId="{F0B58508-4115-47C6-A53B-CD844BBF740D}">
      <dgm:prSet/>
      <dgm:spPr/>
      <dgm:t>
        <a:bodyPr/>
        <a:lstStyle/>
        <a:p>
          <a:endParaRPr lang="en-US"/>
        </a:p>
      </dgm:t>
    </dgm:pt>
    <dgm:pt modelId="{73285CF8-AEC2-4AA7-91A1-1EEC6997E685}" type="sibTrans" cxnId="{F0B58508-4115-47C6-A53B-CD844BBF740D}">
      <dgm:prSet/>
      <dgm:spPr/>
      <dgm:t>
        <a:bodyPr/>
        <a:lstStyle/>
        <a:p>
          <a:endParaRPr lang="en-US"/>
        </a:p>
      </dgm:t>
    </dgm:pt>
    <dgm:pt modelId="{C59A4C3B-D38E-4035-B988-9A7D45EF85B7}" type="pres">
      <dgm:prSet presAssocID="{C6D89429-8A67-4EB6-B4BA-8C7247B840BF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936CB42-5F1C-4B68-AD7D-B54E00D553F4}" type="pres">
      <dgm:prSet presAssocID="{BCB26ED0-2BB8-4D65-88D3-E3C6C18F1C3C}" presName="centerShape" presStyleLbl="node0" presStyleIdx="0" presStyleCnt="1"/>
      <dgm:spPr/>
    </dgm:pt>
    <dgm:pt modelId="{95B3DAF1-F28D-4B36-A5C2-F744852C41C7}" type="pres">
      <dgm:prSet presAssocID="{46428B70-D025-4C55-912F-054A79A57410}" presName="node" presStyleLbl="node1" presStyleIdx="0" presStyleCnt="4" custScaleX="148256">
        <dgm:presLayoutVars>
          <dgm:bulletEnabled val="1"/>
        </dgm:presLayoutVars>
      </dgm:prSet>
      <dgm:spPr/>
    </dgm:pt>
    <dgm:pt modelId="{8B03EE53-C487-4848-8C7C-40483AEF4447}" type="pres">
      <dgm:prSet presAssocID="{46428B70-D025-4C55-912F-054A79A57410}" presName="dummy" presStyleCnt="0"/>
      <dgm:spPr/>
    </dgm:pt>
    <dgm:pt modelId="{C9CA897E-D68E-4030-B140-968FC0B77E98}" type="pres">
      <dgm:prSet presAssocID="{28FB4C32-DD57-4D3A-BF8E-E4982B0A4FE5}" presName="sibTrans" presStyleLbl="sibTrans2D1" presStyleIdx="0" presStyleCnt="4"/>
      <dgm:spPr/>
    </dgm:pt>
    <dgm:pt modelId="{7895C0E0-FE1E-48A2-845D-06629F1C9986}" type="pres">
      <dgm:prSet presAssocID="{2EA382A8-7551-4C26-95AF-36B3C593F33D}" presName="node" presStyleLbl="node1" presStyleIdx="1" presStyleCnt="4" custScaleX="117275">
        <dgm:presLayoutVars>
          <dgm:bulletEnabled val="1"/>
        </dgm:presLayoutVars>
      </dgm:prSet>
      <dgm:spPr/>
    </dgm:pt>
    <dgm:pt modelId="{4724043D-91D5-43B4-86BB-5ADB2FF70E46}" type="pres">
      <dgm:prSet presAssocID="{2EA382A8-7551-4C26-95AF-36B3C593F33D}" presName="dummy" presStyleCnt="0"/>
      <dgm:spPr/>
    </dgm:pt>
    <dgm:pt modelId="{353DDE68-FC61-4D38-87D7-70B77B72EB12}" type="pres">
      <dgm:prSet presAssocID="{A87885F9-940D-49D8-AAAA-8F07F7D04953}" presName="sibTrans" presStyleLbl="sibTrans2D1" presStyleIdx="1" presStyleCnt="4" custLinFactNeighborX="1665" custLinFactNeighborY="1614"/>
      <dgm:spPr/>
    </dgm:pt>
    <dgm:pt modelId="{E3103FCE-6B85-4D33-9038-3F40F3FED5F6}" type="pres">
      <dgm:prSet presAssocID="{0739725F-65D3-4044-A6B8-CF1B638941FA}" presName="node" presStyleLbl="node1" presStyleIdx="2" presStyleCnt="4" custScaleX="147812">
        <dgm:presLayoutVars>
          <dgm:bulletEnabled val="1"/>
        </dgm:presLayoutVars>
      </dgm:prSet>
      <dgm:spPr/>
    </dgm:pt>
    <dgm:pt modelId="{9EDEA7CD-76B2-4695-9DBD-887F39358EE9}" type="pres">
      <dgm:prSet presAssocID="{0739725F-65D3-4044-A6B8-CF1B638941FA}" presName="dummy" presStyleCnt="0"/>
      <dgm:spPr/>
    </dgm:pt>
    <dgm:pt modelId="{76C203B2-6C06-46C1-A80D-AE8E86EDBD7B}" type="pres">
      <dgm:prSet presAssocID="{6AD5943A-7CC2-4778-A09F-85F091B18C45}" presName="sibTrans" presStyleLbl="sibTrans2D1" presStyleIdx="2" presStyleCnt="4"/>
      <dgm:spPr/>
    </dgm:pt>
    <dgm:pt modelId="{297C10FF-46B2-4CBD-BC39-3EB42F702D81}" type="pres">
      <dgm:prSet presAssocID="{3EEA2929-7DE9-41A3-A56F-BE01D463CFB9}" presName="node" presStyleLbl="node1" presStyleIdx="3" presStyleCnt="4" custScaleX="97512" custRadScaleRad="101751" custRadScaleInc="-1401">
        <dgm:presLayoutVars>
          <dgm:bulletEnabled val="1"/>
        </dgm:presLayoutVars>
      </dgm:prSet>
      <dgm:spPr/>
    </dgm:pt>
    <dgm:pt modelId="{46FA273E-6DE4-44B8-B070-51244CC67584}" type="pres">
      <dgm:prSet presAssocID="{3EEA2929-7DE9-41A3-A56F-BE01D463CFB9}" presName="dummy" presStyleCnt="0"/>
      <dgm:spPr/>
    </dgm:pt>
    <dgm:pt modelId="{400CB49F-A11B-4626-905D-99D74B959A3A}" type="pres">
      <dgm:prSet presAssocID="{73285CF8-AEC2-4AA7-91A1-1EEC6997E685}" presName="sibTrans" presStyleLbl="sibTrans2D1" presStyleIdx="3" presStyleCnt="4" custLinFactNeighborX="1736" custLinFactNeighborY="-4685"/>
      <dgm:spPr/>
    </dgm:pt>
  </dgm:ptLst>
  <dgm:cxnLst>
    <dgm:cxn modelId="{55B99907-179D-4AFF-BE7D-59BC4201CBD2}" type="presOf" srcId="{2EA382A8-7551-4C26-95AF-36B3C593F33D}" destId="{7895C0E0-FE1E-48A2-845D-06629F1C9986}" srcOrd="0" destOrd="0" presId="urn:microsoft.com/office/officeart/2005/8/layout/radial6"/>
    <dgm:cxn modelId="{F0B58508-4115-47C6-A53B-CD844BBF740D}" srcId="{BCB26ED0-2BB8-4D65-88D3-E3C6C18F1C3C}" destId="{3EEA2929-7DE9-41A3-A56F-BE01D463CFB9}" srcOrd="3" destOrd="0" parTransId="{CAD54648-E600-4947-A6C8-E51BF4E662EE}" sibTransId="{73285CF8-AEC2-4AA7-91A1-1EEC6997E685}"/>
    <dgm:cxn modelId="{F4D18512-6A5F-466C-822A-E84ADBE75C29}" type="presOf" srcId="{6AD5943A-7CC2-4778-A09F-85F091B18C45}" destId="{76C203B2-6C06-46C1-A80D-AE8E86EDBD7B}" srcOrd="0" destOrd="0" presId="urn:microsoft.com/office/officeart/2005/8/layout/radial6"/>
    <dgm:cxn modelId="{9236461A-1E25-4F58-9C49-44733A27CBDF}" type="presOf" srcId="{28FB4C32-DD57-4D3A-BF8E-E4982B0A4FE5}" destId="{C9CA897E-D68E-4030-B140-968FC0B77E98}" srcOrd="0" destOrd="0" presId="urn:microsoft.com/office/officeart/2005/8/layout/radial6"/>
    <dgm:cxn modelId="{21FAC031-AFAE-421A-BEE0-7CABD9EADCB4}" srcId="{BCB26ED0-2BB8-4D65-88D3-E3C6C18F1C3C}" destId="{46428B70-D025-4C55-912F-054A79A57410}" srcOrd="0" destOrd="0" parTransId="{7B70B5A6-1AA1-436F-BD37-4E5A702D0A0E}" sibTransId="{28FB4C32-DD57-4D3A-BF8E-E4982B0A4FE5}"/>
    <dgm:cxn modelId="{F6835045-33A0-4BAD-8B21-1271D06330DC}" type="presOf" srcId="{0739725F-65D3-4044-A6B8-CF1B638941FA}" destId="{E3103FCE-6B85-4D33-9038-3F40F3FED5F6}" srcOrd="0" destOrd="0" presId="urn:microsoft.com/office/officeart/2005/8/layout/radial6"/>
    <dgm:cxn modelId="{1B7D8748-73CB-4FA2-B9FA-CCFC8F2D5764}" srcId="{BCB26ED0-2BB8-4D65-88D3-E3C6C18F1C3C}" destId="{0739725F-65D3-4044-A6B8-CF1B638941FA}" srcOrd="2" destOrd="0" parTransId="{A2EA078C-8CCC-4E61-88F6-C1E03C573C2A}" sibTransId="{6AD5943A-7CC2-4778-A09F-85F091B18C45}"/>
    <dgm:cxn modelId="{DEB2736A-841F-4B1A-84BC-7CB88CABA744}" srcId="{C6D89429-8A67-4EB6-B4BA-8C7247B840BF}" destId="{BCB26ED0-2BB8-4D65-88D3-E3C6C18F1C3C}" srcOrd="0" destOrd="0" parTransId="{807E54C1-4204-4274-ADF7-C70865A5B2F6}" sibTransId="{1F981D9A-DE5E-4735-B526-674AAA0DAE1A}"/>
    <dgm:cxn modelId="{5208826A-0244-440D-945A-DDC07FB9E0CF}" type="presOf" srcId="{3EEA2929-7DE9-41A3-A56F-BE01D463CFB9}" destId="{297C10FF-46B2-4CBD-BC39-3EB42F702D81}" srcOrd="0" destOrd="0" presId="urn:microsoft.com/office/officeart/2005/8/layout/radial6"/>
    <dgm:cxn modelId="{F4820793-9380-4470-8D09-10974204B8BA}" type="presOf" srcId="{73285CF8-AEC2-4AA7-91A1-1EEC6997E685}" destId="{400CB49F-A11B-4626-905D-99D74B959A3A}" srcOrd="0" destOrd="0" presId="urn:microsoft.com/office/officeart/2005/8/layout/radial6"/>
    <dgm:cxn modelId="{79F51DA0-5C80-48EA-B4C5-2AD9A9AC5A33}" type="presOf" srcId="{A87885F9-940D-49D8-AAAA-8F07F7D04953}" destId="{353DDE68-FC61-4D38-87D7-70B77B72EB12}" srcOrd="0" destOrd="0" presId="urn:microsoft.com/office/officeart/2005/8/layout/radial6"/>
    <dgm:cxn modelId="{770FEEA7-D3EC-4D31-9862-FC3872721556}" type="presOf" srcId="{46428B70-D025-4C55-912F-054A79A57410}" destId="{95B3DAF1-F28D-4B36-A5C2-F744852C41C7}" srcOrd="0" destOrd="0" presId="urn:microsoft.com/office/officeart/2005/8/layout/radial6"/>
    <dgm:cxn modelId="{23AF7BAD-3DDC-463D-A454-41756A526933}" type="presOf" srcId="{C6D89429-8A67-4EB6-B4BA-8C7247B840BF}" destId="{C59A4C3B-D38E-4035-B988-9A7D45EF85B7}" srcOrd="0" destOrd="0" presId="urn:microsoft.com/office/officeart/2005/8/layout/radial6"/>
    <dgm:cxn modelId="{C95419D3-B6BF-4F0C-9AD8-193A217224BE}" type="presOf" srcId="{BCB26ED0-2BB8-4D65-88D3-E3C6C18F1C3C}" destId="{A936CB42-5F1C-4B68-AD7D-B54E00D553F4}" srcOrd="0" destOrd="0" presId="urn:microsoft.com/office/officeart/2005/8/layout/radial6"/>
    <dgm:cxn modelId="{C2476EEF-788A-4932-AB6D-D4863E40BB2C}" srcId="{BCB26ED0-2BB8-4D65-88D3-E3C6C18F1C3C}" destId="{2EA382A8-7551-4C26-95AF-36B3C593F33D}" srcOrd="1" destOrd="0" parTransId="{54E6DB2E-B95E-44BE-B64A-B6A8342C4959}" sibTransId="{A87885F9-940D-49D8-AAAA-8F07F7D04953}"/>
    <dgm:cxn modelId="{5FB1BE4C-0059-48A3-A416-9E874425EA76}" type="presParOf" srcId="{C59A4C3B-D38E-4035-B988-9A7D45EF85B7}" destId="{A936CB42-5F1C-4B68-AD7D-B54E00D553F4}" srcOrd="0" destOrd="0" presId="urn:microsoft.com/office/officeart/2005/8/layout/radial6"/>
    <dgm:cxn modelId="{0F2B26AE-5503-417C-A03A-690D469DAA70}" type="presParOf" srcId="{C59A4C3B-D38E-4035-B988-9A7D45EF85B7}" destId="{95B3DAF1-F28D-4B36-A5C2-F744852C41C7}" srcOrd="1" destOrd="0" presId="urn:microsoft.com/office/officeart/2005/8/layout/radial6"/>
    <dgm:cxn modelId="{F357BE33-9544-4697-9F8D-FE03AC4E0C49}" type="presParOf" srcId="{C59A4C3B-D38E-4035-B988-9A7D45EF85B7}" destId="{8B03EE53-C487-4848-8C7C-40483AEF4447}" srcOrd="2" destOrd="0" presId="urn:microsoft.com/office/officeart/2005/8/layout/radial6"/>
    <dgm:cxn modelId="{7488EA86-28DE-4D8B-98C5-F75C324CE5EF}" type="presParOf" srcId="{C59A4C3B-D38E-4035-B988-9A7D45EF85B7}" destId="{C9CA897E-D68E-4030-B140-968FC0B77E98}" srcOrd="3" destOrd="0" presId="urn:microsoft.com/office/officeart/2005/8/layout/radial6"/>
    <dgm:cxn modelId="{55F03480-0AE3-4399-85CB-7D39FF7265B9}" type="presParOf" srcId="{C59A4C3B-D38E-4035-B988-9A7D45EF85B7}" destId="{7895C0E0-FE1E-48A2-845D-06629F1C9986}" srcOrd="4" destOrd="0" presId="urn:microsoft.com/office/officeart/2005/8/layout/radial6"/>
    <dgm:cxn modelId="{D502DAB0-8C0B-40B6-AA13-1F8BAE658BF1}" type="presParOf" srcId="{C59A4C3B-D38E-4035-B988-9A7D45EF85B7}" destId="{4724043D-91D5-43B4-86BB-5ADB2FF70E46}" srcOrd="5" destOrd="0" presId="urn:microsoft.com/office/officeart/2005/8/layout/radial6"/>
    <dgm:cxn modelId="{EB01807D-F7C2-46D1-B961-2275F807C43E}" type="presParOf" srcId="{C59A4C3B-D38E-4035-B988-9A7D45EF85B7}" destId="{353DDE68-FC61-4D38-87D7-70B77B72EB12}" srcOrd="6" destOrd="0" presId="urn:microsoft.com/office/officeart/2005/8/layout/radial6"/>
    <dgm:cxn modelId="{8A8ABE82-83A7-4A1B-B477-FFC747030B36}" type="presParOf" srcId="{C59A4C3B-D38E-4035-B988-9A7D45EF85B7}" destId="{E3103FCE-6B85-4D33-9038-3F40F3FED5F6}" srcOrd="7" destOrd="0" presId="urn:microsoft.com/office/officeart/2005/8/layout/radial6"/>
    <dgm:cxn modelId="{D215CC78-EB42-4A15-ACE2-E52CE9136EEF}" type="presParOf" srcId="{C59A4C3B-D38E-4035-B988-9A7D45EF85B7}" destId="{9EDEA7CD-76B2-4695-9DBD-887F39358EE9}" srcOrd="8" destOrd="0" presId="urn:microsoft.com/office/officeart/2005/8/layout/radial6"/>
    <dgm:cxn modelId="{934F677E-694B-434D-8D0F-A98EA5FDB282}" type="presParOf" srcId="{C59A4C3B-D38E-4035-B988-9A7D45EF85B7}" destId="{76C203B2-6C06-46C1-A80D-AE8E86EDBD7B}" srcOrd="9" destOrd="0" presId="urn:microsoft.com/office/officeart/2005/8/layout/radial6"/>
    <dgm:cxn modelId="{7E245C45-228F-4F37-8919-0494408C0808}" type="presParOf" srcId="{C59A4C3B-D38E-4035-B988-9A7D45EF85B7}" destId="{297C10FF-46B2-4CBD-BC39-3EB42F702D81}" srcOrd="10" destOrd="0" presId="urn:microsoft.com/office/officeart/2005/8/layout/radial6"/>
    <dgm:cxn modelId="{7BD7D20B-4B5F-476C-A446-B7E6C26142D1}" type="presParOf" srcId="{C59A4C3B-D38E-4035-B988-9A7D45EF85B7}" destId="{46FA273E-6DE4-44B8-B070-51244CC67584}" srcOrd="11" destOrd="0" presId="urn:microsoft.com/office/officeart/2005/8/layout/radial6"/>
    <dgm:cxn modelId="{96171649-0F00-464D-A364-E5371B27D924}" type="presParOf" srcId="{C59A4C3B-D38E-4035-B988-9A7D45EF85B7}" destId="{400CB49F-A11B-4626-905D-99D74B959A3A}" srcOrd="12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00CB49F-A11B-4626-905D-99D74B959A3A}">
      <dsp:nvSpPr>
        <dsp:cNvPr id="0" name=""/>
        <dsp:cNvSpPr/>
      </dsp:nvSpPr>
      <dsp:spPr>
        <a:xfrm>
          <a:off x="1484372" y="456879"/>
          <a:ext cx="4435747" cy="4435747"/>
        </a:xfrm>
        <a:prstGeom prst="blockArc">
          <a:avLst>
            <a:gd name="adj1" fmla="val 10773813"/>
            <a:gd name="adj2" fmla="val 16260204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C203B2-6C06-46C1-A80D-AE8E86EDBD7B}">
      <dsp:nvSpPr>
        <dsp:cNvPr id="0" name=""/>
        <dsp:cNvSpPr/>
      </dsp:nvSpPr>
      <dsp:spPr>
        <a:xfrm>
          <a:off x="1407373" y="665358"/>
          <a:ext cx="4435747" cy="4435747"/>
        </a:xfrm>
        <a:prstGeom prst="blockArc">
          <a:avLst>
            <a:gd name="adj1" fmla="val 5339804"/>
            <a:gd name="adj2" fmla="val 10774867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53DDE68-FC61-4D38-87D7-70B77B72EB12}">
      <dsp:nvSpPr>
        <dsp:cNvPr id="0" name=""/>
        <dsp:cNvSpPr/>
      </dsp:nvSpPr>
      <dsp:spPr>
        <a:xfrm>
          <a:off x="1519161" y="736619"/>
          <a:ext cx="4435747" cy="4435747"/>
        </a:xfrm>
        <a:prstGeom prst="blockArc">
          <a:avLst>
            <a:gd name="adj1" fmla="val 0"/>
            <a:gd name="adj2" fmla="val 540000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CA897E-D68E-4030-B140-968FC0B77E98}">
      <dsp:nvSpPr>
        <dsp:cNvPr id="0" name=""/>
        <dsp:cNvSpPr/>
      </dsp:nvSpPr>
      <dsp:spPr>
        <a:xfrm>
          <a:off x="1445305" y="665026"/>
          <a:ext cx="4435747" cy="4435747"/>
        </a:xfrm>
        <a:prstGeom prst="blockArc">
          <a:avLst>
            <a:gd name="adj1" fmla="val 16200000"/>
            <a:gd name="adj2" fmla="val 0"/>
            <a:gd name="adj3" fmla="val 464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936CB42-5F1C-4B68-AD7D-B54E00D553F4}">
      <dsp:nvSpPr>
        <dsp:cNvPr id="0" name=""/>
        <dsp:cNvSpPr/>
      </dsp:nvSpPr>
      <dsp:spPr>
        <a:xfrm>
          <a:off x="2642218" y="1861939"/>
          <a:ext cx="2041921" cy="2041921"/>
        </a:xfrm>
        <a:prstGeom prst="ellipse">
          <a:avLst/>
        </a:prstGeom>
        <a:solidFill>
          <a:schemeClr val="tx1">
            <a:lumMod val="50000"/>
            <a:lumOff val="5000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4610" tIns="54610" rIns="54610" bIns="54610" numCol="1" spcCol="1270" anchor="ctr" anchorCtr="0">
          <a:noAutofit/>
        </a:bodyPr>
        <a:lstStyle/>
        <a:p>
          <a:pPr marL="0" lvl="0" indent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bn-BD" sz="4300" kern="1200" dirty="0">
              <a:latin typeface="NikoshBAN" panose="02000000000000000000" pitchFamily="2" charset="0"/>
              <a:cs typeface="NikoshBAN" panose="02000000000000000000" pitchFamily="2" charset="0"/>
            </a:rPr>
            <a:t>পরিবেশ দূষণ </a:t>
          </a:r>
          <a:endParaRPr lang="en-US" sz="4300" kern="1200" dirty="0">
            <a:latin typeface="NikoshBAN" panose="02000000000000000000" pitchFamily="2" charset="0"/>
            <a:cs typeface="NikoshBAN" panose="02000000000000000000" pitchFamily="2" charset="0"/>
          </a:endParaRPr>
        </a:p>
      </dsp:txBody>
      <dsp:txXfrm>
        <a:off x="2941250" y="2160971"/>
        <a:ext cx="1443857" cy="1443857"/>
      </dsp:txXfrm>
    </dsp:sp>
    <dsp:sp modelId="{95B3DAF1-F28D-4B36-A5C2-F744852C41C7}">
      <dsp:nvSpPr>
        <dsp:cNvPr id="0" name=""/>
        <dsp:cNvSpPr/>
      </dsp:nvSpPr>
      <dsp:spPr>
        <a:xfrm>
          <a:off x="2603634" y="1809"/>
          <a:ext cx="2119090" cy="1429345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পানি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2913968" y="211132"/>
        <a:ext cx="1498422" cy="1010699"/>
      </dsp:txXfrm>
    </dsp:sp>
    <dsp:sp modelId="{7895C0E0-FE1E-48A2-845D-06629F1C9986}">
      <dsp:nvSpPr>
        <dsp:cNvPr id="0" name=""/>
        <dsp:cNvSpPr/>
      </dsp:nvSpPr>
      <dsp:spPr>
        <a:xfrm>
          <a:off x="4991464" y="2168227"/>
          <a:ext cx="1676264" cy="1429345"/>
        </a:xfrm>
        <a:prstGeom prst="ellipse">
          <a:avLst/>
        </a:prstGeom>
        <a:solidFill>
          <a:schemeClr val="accent4">
            <a:lumMod val="50000"/>
          </a:schemeClr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শব্দ</a:t>
          </a:r>
          <a:r>
            <a:rPr lang="en-US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দষণ</a:t>
          </a:r>
          <a:endParaRPr lang="en-US" sz="4000" kern="1200" dirty="0"/>
        </a:p>
      </dsp:txBody>
      <dsp:txXfrm>
        <a:off x="5236947" y="2377550"/>
        <a:ext cx="1185298" cy="1010699"/>
      </dsp:txXfrm>
    </dsp:sp>
    <dsp:sp modelId="{E3103FCE-6B85-4D33-9038-3F40F3FED5F6}">
      <dsp:nvSpPr>
        <dsp:cNvPr id="0" name=""/>
        <dsp:cNvSpPr/>
      </dsp:nvSpPr>
      <dsp:spPr>
        <a:xfrm>
          <a:off x="2606807" y="4334644"/>
          <a:ext cx="2112743" cy="1429345"/>
        </a:xfrm>
        <a:prstGeom prst="ellipse">
          <a:avLst/>
        </a:prstGeom>
        <a:solidFill>
          <a:srgbClr val="002060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মাটি</a:t>
          </a:r>
          <a:r>
            <a:rPr lang="en-US" sz="4000" b="1" kern="1200" dirty="0"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kern="1200" dirty="0"/>
        </a:p>
      </dsp:txBody>
      <dsp:txXfrm>
        <a:off x="2916211" y="4543967"/>
        <a:ext cx="1493935" cy="1010699"/>
      </dsp:txXfrm>
    </dsp:sp>
    <dsp:sp modelId="{297C10FF-46B2-4CBD-BC39-3EB42F702D81}">
      <dsp:nvSpPr>
        <dsp:cNvPr id="0" name=""/>
        <dsp:cNvSpPr/>
      </dsp:nvSpPr>
      <dsp:spPr>
        <a:xfrm>
          <a:off x="761996" y="2184397"/>
          <a:ext cx="1393783" cy="1429345"/>
        </a:xfrm>
        <a:prstGeom prst="ellipse">
          <a:avLst/>
        </a:prstGeom>
        <a:solidFill>
          <a:schemeClr val="accent4"/>
        </a:solidFill>
        <a:ln w="57150" cap="flat" cmpd="sng" algn="ctr">
          <a:solidFill>
            <a:scrgbClr r="0" g="0" b="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50800" rIns="50800" bIns="50800" numCol="1" spcCol="1270" anchor="ctr" anchorCtr="0">
          <a:noAutofit/>
        </a:bodyPr>
        <a:lstStyle/>
        <a:p>
          <a:pPr marL="0" lvl="0" indent="0" algn="ctr" defTabSz="1778000">
            <a:lnSpc>
              <a:spcPct val="90000"/>
            </a:lnSpc>
            <a:spcBef>
              <a:spcPct val="0"/>
            </a:spcBef>
            <a:spcAft>
              <a:spcPct val="35000"/>
            </a:spcAft>
            <a:buFont typeface="Arial" panose="020B0604020202020204" pitchFamily="34" charset="0"/>
            <a:buNone/>
          </a:pP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বায়ু</a:t>
          </a:r>
          <a:r>
            <a:rPr lang="en-US" sz="4000" b="1" kern="1200" dirty="0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 </a:t>
          </a:r>
          <a:r>
            <a:rPr lang="en-US" sz="4000" b="1" kern="1200" dirty="0" err="1">
              <a:solidFill>
                <a:schemeClr val="tx1"/>
              </a:solidFill>
              <a:latin typeface="NikoshBAN" panose="02000000000000000000" pitchFamily="2" charset="0"/>
              <a:cs typeface="NikoshBAN" panose="02000000000000000000" pitchFamily="2" charset="0"/>
            </a:rPr>
            <a:t>দূষণ</a:t>
          </a:r>
          <a:endParaRPr lang="en-US" sz="4000" kern="1200" dirty="0">
            <a:solidFill>
              <a:schemeClr val="tx1"/>
            </a:solidFill>
          </a:endParaRPr>
        </a:p>
      </dsp:txBody>
      <dsp:txXfrm>
        <a:off x="966111" y="2393720"/>
        <a:ext cx="985553" cy="10106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DCDB2A-FCA2-4781-A9E3-2767F42CD286}" type="datetimeFigureOut">
              <a:rPr lang="en-US" smtClean="0"/>
              <a:t>7/1/2020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3BA469-3EA1-48D6-8524-91E90D6BDE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561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63BA469-3EA1-48D6-8524-91E90D6BDEA0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75775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63BA469-3EA1-48D6-8524-91E90D6BDEA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6390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77368" y="292609"/>
            <a:ext cx="14069568" cy="7653527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31976" y="1058851"/>
            <a:ext cx="11960352" cy="3511296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864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51436" y="4643561"/>
            <a:ext cx="10521432" cy="1665798"/>
          </a:xfrm>
        </p:spPr>
        <p:txBody>
          <a:bodyPr>
            <a:normAutofit/>
          </a:bodyPr>
          <a:lstStyle>
            <a:lvl1pPr marL="0" indent="0" algn="ctr">
              <a:buNone/>
              <a:defRPr sz="2640">
                <a:solidFill>
                  <a:srgbClr val="FFFFFF"/>
                </a:solidFill>
              </a:defRPr>
            </a:lvl1pPr>
            <a:lvl2pPr marL="548640" indent="0" algn="ctr">
              <a:buNone/>
              <a:defRPr sz="2640"/>
            </a:lvl2pPr>
            <a:lvl3pPr marL="1097280" indent="0" algn="ctr">
              <a:buNone/>
              <a:defRPr sz="2640"/>
            </a:lvl3pPr>
            <a:lvl4pPr marL="1645920" indent="0" algn="ctr">
              <a:buNone/>
              <a:defRPr sz="2400"/>
            </a:lvl4pPr>
            <a:lvl5pPr marL="2194560" indent="0" algn="ctr">
              <a:buNone/>
              <a:defRPr sz="2400"/>
            </a:lvl5pPr>
            <a:lvl6pPr marL="2743200" indent="0" algn="ctr">
              <a:buNone/>
              <a:defRPr sz="2400"/>
            </a:lvl6pPr>
            <a:lvl7pPr marL="3291840" indent="0" algn="ctr">
              <a:buNone/>
              <a:defRPr sz="2400"/>
            </a:lvl7pPr>
            <a:lvl8pPr marL="3840480" indent="0" algn="ctr">
              <a:buNone/>
              <a:defRPr sz="2400"/>
            </a:lvl8pPr>
            <a:lvl9pPr marL="4389120" indent="0" algn="ctr">
              <a:buNone/>
              <a:defRPr sz="24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2374393" y="4480560"/>
            <a:ext cx="9875521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35149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5099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469880" y="914400"/>
            <a:ext cx="2788920" cy="649224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914400"/>
            <a:ext cx="8915400" cy="649224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421359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53135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27709" y="1408290"/>
            <a:ext cx="11960352" cy="3511296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864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51914" y="4985424"/>
            <a:ext cx="10522915" cy="1636567"/>
          </a:xfrm>
        </p:spPr>
        <p:txBody>
          <a:bodyPr anchor="t">
            <a:normAutofit/>
          </a:bodyPr>
          <a:lstStyle>
            <a:lvl1pPr marL="0" indent="0" algn="ctr">
              <a:buNone/>
              <a:defRPr sz="2640">
                <a:solidFill>
                  <a:schemeClr val="accent1"/>
                </a:solidFill>
              </a:defRPr>
            </a:lvl1pPr>
            <a:lvl2pPr marL="548640" indent="0">
              <a:buNone/>
              <a:defRPr sz="2160">
                <a:solidFill>
                  <a:schemeClr val="tx1">
                    <a:tint val="75000"/>
                  </a:schemeClr>
                </a:solidFill>
              </a:defRPr>
            </a:lvl2pPr>
            <a:lvl3pPr marL="1097280" indent="0">
              <a:buNone/>
              <a:defRPr sz="1920">
                <a:solidFill>
                  <a:schemeClr val="tx1">
                    <a:tint val="75000"/>
                  </a:schemeClr>
                </a:solidFill>
              </a:defRPr>
            </a:lvl3pPr>
            <a:lvl4pPr marL="16459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4pPr>
            <a:lvl5pPr marL="219456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5pPr>
            <a:lvl6pPr marL="274320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6pPr>
            <a:lvl7pPr marL="329184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7pPr>
            <a:lvl8pPr marL="384048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8pPr>
            <a:lvl9pPr marL="4389120" indent="0">
              <a:buNone/>
              <a:defRPr sz="168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2377441" y="4824490"/>
            <a:ext cx="9875521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73037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468879"/>
            <a:ext cx="5705856" cy="4828032"/>
          </a:xfrm>
        </p:spPr>
        <p:txBody>
          <a:bodyPr/>
          <a:lstStyle>
            <a:lvl1pPr>
              <a:defRPr sz="264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521134" y="2468880"/>
            <a:ext cx="5705856" cy="4828032"/>
          </a:xfrm>
        </p:spPr>
        <p:txBody>
          <a:bodyPr/>
          <a:lstStyle>
            <a:lvl1pPr>
              <a:defRPr sz="264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11183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401813"/>
            <a:ext cx="5705856" cy="9326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265780"/>
            <a:ext cx="5705856" cy="4059936"/>
          </a:xfrm>
        </p:spPr>
        <p:txBody>
          <a:bodyPr/>
          <a:lstStyle>
            <a:lvl1pPr>
              <a:defRPr sz="264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23008" y="2398838"/>
            <a:ext cx="5705856" cy="932688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2880" b="1"/>
            </a:lvl1pPr>
            <a:lvl2pPr marL="548640" indent="0">
              <a:buNone/>
              <a:defRPr sz="2400" b="1"/>
            </a:lvl2pPr>
            <a:lvl3pPr marL="1097280" indent="0">
              <a:buNone/>
              <a:defRPr sz="2160" b="1"/>
            </a:lvl3pPr>
            <a:lvl4pPr marL="1645920" indent="0">
              <a:buNone/>
              <a:defRPr sz="1920" b="1"/>
            </a:lvl4pPr>
            <a:lvl5pPr marL="2194560" indent="0">
              <a:buNone/>
              <a:defRPr sz="1920" b="1"/>
            </a:lvl5pPr>
            <a:lvl6pPr marL="2743200" indent="0">
              <a:buNone/>
              <a:defRPr sz="1920" b="1"/>
            </a:lvl6pPr>
            <a:lvl7pPr marL="3291840" indent="0">
              <a:buNone/>
              <a:defRPr sz="1920" b="1"/>
            </a:lvl7pPr>
            <a:lvl8pPr marL="3840480" indent="0">
              <a:buNone/>
              <a:defRPr sz="1920" b="1"/>
            </a:lvl8pPr>
            <a:lvl9pPr marL="4389120" indent="0">
              <a:buNone/>
              <a:defRPr sz="192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523008" y="3263186"/>
            <a:ext cx="5705856" cy="4059936"/>
          </a:xfrm>
        </p:spPr>
        <p:txBody>
          <a:bodyPr/>
          <a:lstStyle>
            <a:lvl1pPr>
              <a:defRPr sz="2640"/>
            </a:lvl1pPr>
            <a:lvl2pPr>
              <a:defRPr sz="2400"/>
            </a:lvl2pPr>
            <a:lvl3pPr>
              <a:defRPr sz="2160"/>
            </a:lvl3pPr>
            <a:lvl4pPr>
              <a:defRPr sz="1920"/>
            </a:lvl4pPr>
            <a:lvl5pPr>
              <a:defRPr sz="1920"/>
            </a:lvl5pPr>
            <a:lvl6pPr>
              <a:defRPr sz="1920"/>
            </a:lvl6pPr>
            <a:lvl7pPr>
              <a:defRPr sz="1920"/>
            </a:lvl7pPr>
            <a:lvl8pPr>
              <a:defRPr sz="1920"/>
            </a:lvl8pPr>
            <a:lvl9pPr>
              <a:defRPr sz="192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76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69863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385173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16736"/>
            <a:ext cx="4718304" cy="208483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022591" y="1316736"/>
            <a:ext cx="6254496" cy="5596128"/>
          </a:xfrm>
        </p:spPr>
        <p:txBody>
          <a:bodyPr/>
          <a:lstStyle>
            <a:lvl1pPr>
              <a:defRPr sz="3840"/>
            </a:lvl1pPr>
            <a:lvl2pPr>
              <a:defRPr sz="3360"/>
            </a:lvl2pPr>
            <a:lvl3pPr>
              <a:defRPr sz="2880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01568"/>
            <a:ext cx="4718304" cy="3621024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98946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316736"/>
            <a:ext cx="4718304" cy="2084832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495897" y="1283816"/>
            <a:ext cx="7318858" cy="5760720"/>
          </a:xfrm>
        </p:spPr>
        <p:txBody>
          <a:bodyPr lIns="274320" tIns="182880" anchor="t">
            <a:normAutofit/>
          </a:bodyPr>
          <a:lstStyle>
            <a:lvl1pPr marL="0" indent="0">
              <a:buNone/>
              <a:defRPr sz="3360"/>
            </a:lvl1pPr>
            <a:lvl2pPr marL="548640" indent="0">
              <a:buNone/>
              <a:defRPr sz="3360"/>
            </a:lvl2pPr>
            <a:lvl3pPr marL="1097280" indent="0">
              <a:buNone/>
              <a:defRPr sz="2880"/>
            </a:lvl3pPr>
            <a:lvl4pPr marL="1645920" indent="0">
              <a:buNone/>
              <a:defRPr sz="2400"/>
            </a:lvl4pPr>
            <a:lvl5pPr marL="2194560" indent="0">
              <a:buNone/>
              <a:defRPr sz="2400"/>
            </a:lvl5pPr>
            <a:lvl6pPr marL="2743200" indent="0">
              <a:buNone/>
              <a:defRPr sz="2400"/>
            </a:lvl6pPr>
            <a:lvl7pPr marL="3291840" indent="0">
              <a:buNone/>
              <a:defRPr sz="2400"/>
            </a:lvl7pPr>
            <a:lvl8pPr marL="3840480" indent="0">
              <a:buNone/>
              <a:defRPr sz="2400"/>
            </a:lvl8pPr>
            <a:lvl9pPr marL="4389120" indent="0">
              <a:buNone/>
              <a:defRPr sz="24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371600" y="3401568"/>
            <a:ext cx="4718304" cy="3456432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1200"/>
              </a:spcBef>
              <a:buNone/>
              <a:defRPr sz="2040"/>
            </a:lvl1pPr>
            <a:lvl2pPr marL="548640" indent="0">
              <a:buNone/>
              <a:defRPr sz="1440"/>
            </a:lvl2pPr>
            <a:lvl3pPr marL="1097280" indent="0">
              <a:buNone/>
              <a:defRPr sz="1200"/>
            </a:lvl3pPr>
            <a:lvl4pPr marL="1645920" indent="0">
              <a:buNone/>
              <a:defRPr sz="1080"/>
            </a:lvl4pPr>
            <a:lvl5pPr marL="2194560" indent="0">
              <a:buNone/>
              <a:defRPr sz="1080"/>
            </a:lvl5pPr>
            <a:lvl6pPr marL="2743200" indent="0">
              <a:buNone/>
              <a:defRPr sz="1080"/>
            </a:lvl6pPr>
            <a:lvl7pPr marL="3291840" indent="0">
              <a:buNone/>
              <a:defRPr sz="1080"/>
            </a:lvl7pPr>
            <a:lvl8pPr marL="3840480" indent="0">
              <a:buNone/>
              <a:defRPr sz="1080"/>
            </a:lvl8pPr>
            <a:lvl9pPr marL="4389120" indent="0">
              <a:buNone/>
              <a:defRPr sz="108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13236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277368" y="292609"/>
            <a:ext cx="14069568" cy="7653527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731520"/>
            <a:ext cx="11850624" cy="162763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1" y="2468880"/>
            <a:ext cx="11847445" cy="48463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71595" y="7468594"/>
            <a:ext cx="279488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40">
                <a:solidFill>
                  <a:schemeClr val="accent1"/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738978" y="7468594"/>
            <a:ext cx="5661329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440">
                <a:solidFill>
                  <a:schemeClr val="accent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195437" y="7468594"/>
            <a:ext cx="2047460" cy="43815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40">
                <a:solidFill>
                  <a:schemeClr val="accent1"/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0976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1097280" rtl="0" eaLnBrk="1" latinLnBrk="0" hangingPunct="1">
        <a:lnSpc>
          <a:spcPct val="90000"/>
        </a:lnSpc>
        <a:spcBef>
          <a:spcPct val="0"/>
        </a:spcBef>
        <a:buNone/>
        <a:defRPr sz="528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74320" indent="-219456" algn="l" defTabSz="1097280" rtl="0" eaLnBrk="1" latinLnBrk="0" hangingPunct="1">
        <a:lnSpc>
          <a:spcPct val="90000"/>
        </a:lnSpc>
        <a:spcBef>
          <a:spcPts val="1680"/>
        </a:spcBef>
        <a:buClr>
          <a:schemeClr val="accent1"/>
        </a:buClr>
        <a:buSzPct val="80000"/>
        <a:buFont typeface="Corbel" pitchFamily="34" charset="0"/>
        <a:buChar char="•"/>
        <a:defRPr sz="2640" kern="1200">
          <a:solidFill>
            <a:schemeClr val="accent1"/>
          </a:solidFill>
          <a:latin typeface="+mn-lt"/>
          <a:ea typeface="+mn-ea"/>
          <a:cs typeface="+mn-cs"/>
        </a:defRPr>
      </a:lvl1pPr>
      <a:lvl2pPr marL="548640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24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877824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216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207008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536192" indent="-219456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92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6pPr>
      <a:lvl7pPr marL="228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7pPr>
      <a:lvl8pPr marL="264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8pPr>
      <a:lvl9pPr marL="3000000" indent="-274320" algn="l" defTabSz="1097280" rtl="0" eaLnBrk="1" latinLnBrk="0" hangingPunct="1">
        <a:lnSpc>
          <a:spcPct val="90000"/>
        </a:lnSpc>
        <a:spcBef>
          <a:spcPts val="240"/>
        </a:spcBef>
        <a:spcAft>
          <a:spcPts val="480"/>
        </a:spcAft>
        <a:buClr>
          <a:schemeClr val="accent1"/>
        </a:buClr>
        <a:buSzPct val="80000"/>
        <a:buFont typeface="Corbel" pitchFamily="34" charset="0"/>
        <a:buChar char="•"/>
        <a:defRPr sz="192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972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3pPr>
      <a:lvl4pPr marL="16459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4pPr>
      <a:lvl5pPr marL="219456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5pPr>
      <a:lvl6pPr marL="274320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6pPr>
      <a:lvl7pPr marL="329184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7pPr>
      <a:lvl8pPr marL="384048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8pPr>
      <a:lvl9pPr marL="4389120" algn="l" defTabSz="1097280" rtl="0" eaLnBrk="1" latinLnBrk="0" hangingPunct="1">
        <a:defRPr sz="21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gif"/><Relationship Id="rId5" Type="http://schemas.openxmlformats.org/officeDocument/2006/relationships/image" Target="../media/image3.gif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10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g"/><Relationship Id="rId5" Type="http://schemas.openxmlformats.org/officeDocument/2006/relationships/image" Target="../media/image8.jpg"/><Relationship Id="rId4" Type="http://schemas.openxmlformats.org/officeDocument/2006/relationships/image" Target="../media/image20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tmp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1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mp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close up of a tree&#10;&#10;Description automatically generated">
            <a:extLst>
              <a:ext uri="{FF2B5EF4-FFF2-40B4-BE49-F238E27FC236}">
                <a16:creationId xmlns:a16="http://schemas.microsoft.com/office/drawing/2014/main" id="{548F218F-F9F1-4543-8C1E-A424D9EEA8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024" y="296108"/>
            <a:ext cx="5404163" cy="7245002"/>
          </a:xfrm>
          <a:prstGeom prst="rect">
            <a:avLst/>
          </a:prstGeom>
        </p:spPr>
      </p:pic>
      <p:pic>
        <p:nvPicPr>
          <p:cNvPr id="10" name="Picture 9" descr="A picture containing flower, tree, grass&#10;&#10;Description automatically generated">
            <a:extLst>
              <a:ext uri="{FF2B5EF4-FFF2-40B4-BE49-F238E27FC236}">
                <a16:creationId xmlns:a16="http://schemas.microsoft.com/office/drawing/2014/main" id="{244894AC-D62E-42B5-AA64-7296A9B7CF0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8110" y="6397136"/>
            <a:ext cx="13792199" cy="1562100"/>
          </a:xfrm>
          <a:prstGeom prst="rect">
            <a:avLst/>
          </a:prstGeom>
        </p:spPr>
      </p:pic>
      <p:pic>
        <p:nvPicPr>
          <p:cNvPr id="11" name="Picture 10" descr="A picture containing black&#10;&#10;Description automatically generated">
            <a:extLst>
              <a:ext uri="{FF2B5EF4-FFF2-40B4-BE49-F238E27FC236}">
                <a16:creationId xmlns:a16="http://schemas.microsoft.com/office/drawing/2014/main" id="{9EF12145-9218-4E62-9B9F-59C797E6D44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69012" y="3753486"/>
            <a:ext cx="4305300" cy="1619250"/>
          </a:xfrm>
          <a:prstGeom prst="rect">
            <a:avLst/>
          </a:prstGeom>
        </p:spPr>
      </p:pic>
      <p:pic>
        <p:nvPicPr>
          <p:cNvPr id="12" name="Picture 11" descr="A picture containing black&#10;&#10;Description automatically generated">
            <a:extLst>
              <a:ext uri="{FF2B5EF4-FFF2-40B4-BE49-F238E27FC236}">
                <a16:creationId xmlns:a16="http://schemas.microsoft.com/office/drawing/2014/main" id="{82C198E7-D3AC-4630-86EB-4BEBC28A8E6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5163" y="6091990"/>
            <a:ext cx="4305300" cy="1619250"/>
          </a:xfrm>
          <a:prstGeom prst="rect">
            <a:avLst/>
          </a:prstGeom>
        </p:spPr>
      </p:pic>
      <p:pic>
        <p:nvPicPr>
          <p:cNvPr id="14" name="Picture 13" descr="A picture containing green, sitting, cake, table&#10;&#10;Description automatically generated">
            <a:extLst>
              <a:ext uri="{FF2B5EF4-FFF2-40B4-BE49-F238E27FC236}">
                <a16:creationId xmlns:a16="http://schemas.microsoft.com/office/drawing/2014/main" id="{94C178A7-026C-42C8-B416-CC90462E5E62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0" y="3200400"/>
            <a:ext cx="1781175" cy="4601673"/>
          </a:xfrm>
          <a:prstGeom prst="rect">
            <a:avLst/>
          </a:prstGeom>
        </p:spPr>
      </p:pic>
      <p:pic>
        <p:nvPicPr>
          <p:cNvPr id="15" name="Picture 14" descr="A picture containing black&#10;&#10;Description automatically generated">
            <a:extLst>
              <a:ext uri="{FF2B5EF4-FFF2-40B4-BE49-F238E27FC236}">
                <a16:creationId xmlns:a16="http://schemas.microsoft.com/office/drawing/2014/main" id="{6AE80B18-4C2A-4817-B90C-7211E41E284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98994" y="5750072"/>
            <a:ext cx="4305300" cy="161925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BC0E178A-C2E9-4CA5-821A-C7E878C2B6AB}"/>
              </a:ext>
            </a:extLst>
          </p:cNvPr>
          <p:cNvSpPr txBox="1"/>
          <p:nvPr/>
        </p:nvSpPr>
        <p:spPr>
          <a:xfrm>
            <a:off x="4267200" y="296108"/>
            <a:ext cx="98679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পা</a:t>
            </a:r>
            <a:r>
              <a:rPr lang="as-IN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ঠ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ে </a:t>
            </a:r>
            <a:r>
              <a:rPr lang="en-US" sz="80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সবাইকে</a:t>
            </a:r>
            <a:r>
              <a:rPr lang="en-US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 স</a:t>
            </a:r>
            <a:r>
              <a:rPr lang="bn-BD" sz="8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NikoshBAN" pitchFamily="2" charset="0"/>
                <a:cs typeface="NikoshBAN" pitchFamily="2" charset="0"/>
              </a:rPr>
              <a:t>্বাগত</a:t>
            </a:r>
            <a:r>
              <a:rPr lang="en-US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69457543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>
            <a:extLst>
              <a:ext uri="{FF2B5EF4-FFF2-40B4-BE49-F238E27FC236}">
                <a16:creationId xmlns:a16="http://schemas.microsoft.com/office/drawing/2014/main" id="{BC769CD1-B31D-4876-A2C2-5729421ADC46}"/>
              </a:ext>
            </a:extLst>
          </p:cNvPr>
          <p:cNvGrpSpPr/>
          <p:nvPr/>
        </p:nvGrpSpPr>
        <p:grpSpPr>
          <a:xfrm>
            <a:off x="1600200" y="1300229"/>
            <a:ext cx="11277600" cy="5173030"/>
            <a:chOff x="1676400" y="533400"/>
            <a:chExt cx="11277600" cy="7298061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2D341A66-72A2-412F-A407-51B7CEF4C30A}"/>
                </a:ext>
              </a:extLst>
            </p:cNvPr>
            <p:cNvGrpSpPr/>
            <p:nvPr/>
          </p:nvGrpSpPr>
          <p:grpSpPr>
            <a:xfrm>
              <a:off x="1676400" y="3962400"/>
              <a:ext cx="11277600" cy="3869061"/>
              <a:chOff x="838199" y="1905000"/>
              <a:chExt cx="12729399" cy="5254634"/>
            </a:xfrm>
          </p:grpSpPr>
          <p:pic>
            <p:nvPicPr>
              <p:cNvPr id="3" name="Picture 2">
                <a:extLst>
                  <a:ext uri="{FF2B5EF4-FFF2-40B4-BE49-F238E27FC236}">
                    <a16:creationId xmlns:a16="http://schemas.microsoft.com/office/drawing/2014/main" id="{804BF376-6341-4CA7-AC87-32E775CC6C2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b="15419"/>
              <a:stretch/>
            </p:blipFill>
            <p:spPr>
              <a:xfrm>
                <a:off x="7543800" y="1905000"/>
                <a:ext cx="6023798" cy="52546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4" name="Picture 3">
                <a:extLst>
                  <a:ext uri="{FF2B5EF4-FFF2-40B4-BE49-F238E27FC236}">
                    <a16:creationId xmlns:a16="http://schemas.microsoft.com/office/drawing/2014/main" id="{BC514F5A-D31E-47AD-B42F-611D55077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38199" y="1905000"/>
                <a:ext cx="6593299" cy="525463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5F0DBDF9-8108-49AB-9089-C6D20CA20C0A}"/>
                </a:ext>
              </a:extLst>
            </p:cNvPr>
            <p:cNvGrpSpPr/>
            <p:nvPr/>
          </p:nvGrpSpPr>
          <p:grpSpPr>
            <a:xfrm>
              <a:off x="1726528" y="533400"/>
              <a:ext cx="11227472" cy="3429000"/>
              <a:chOff x="2209800" y="2675021"/>
              <a:chExt cx="10972800" cy="4073404"/>
            </a:xfrm>
          </p:grpSpPr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990CD21B-7F0D-449F-B208-AB8803949E1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8001000" y="2675021"/>
                <a:ext cx="5181600" cy="407340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BCB6B4B8-93CF-46B8-9A90-D5B25C8CAD4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209800" y="2675021"/>
                <a:ext cx="5775158" cy="4073404"/>
              </a:xfrm>
              <a:prstGeom prst="rect">
                <a:avLst/>
              </a:prstGeom>
              <a:solidFill>
                <a:srgbClr val="FFFFFF">
                  <a:shade val="85000"/>
                </a:srgbClr>
              </a:solidFill>
              <a:ln w="88900" cap="sq">
                <a:solidFill>
                  <a:srgbClr val="FFFFFF"/>
                </a:solidFill>
                <a:miter lim="800000"/>
              </a:ln>
              <a:effectLst>
                <a:outerShdw blurRad="55000" dist="18000" dir="5400000" algn="tl" rotWithShape="0">
                  <a:srgbClr val="000000">
                    <a:alpha val="40000"/>
                  </a:srgbClr>
                </a:outerShdw>
              </a:effectLst>
              <a:scene3d>
                <a:camera prst="orthographicFront"/>
                <a:lightRig rig="twoPt" dir="t">
                  <a:rot lat="0" lon="0" rev="7200000"/>
                </a:lightRig>
              </a:scene3d>
              <a:sp3d>
                <a:bevelT w="25400" h="19050"/>
                <a:contourClr>
                  <a:srgbClr val="FFFFFF"/>
                </a:contourClr>
              </a:sp3d>
            </p:spPr>
          </p:pic>
        </p:grpSp>
      </p:grpSp>
      <p:sp>
        <p:nvSpPr>
          <p:cNvPr id="9" name="TextBox 8">
            <a:extLst>
              <a:ext uri="{FF2B5EF4-FFF2-40B4-BE49-F238E27FC236}">
                <a16:creationId xmlns:a16="http://schemas.microsoft.com/office/drawing/2014/main" id="{D402A0F7-59B5-46DF-993B-8FA3625A5C5F}"/>
              </a:ext>
            </a:extLst>
          </p:cNvPr>
          <p:cNvSpPr txBox="1"/>
          <p:nvPr/>
        </p:nvSpPr>
        <p:spPr>
          <a:xfrm>
            <a:off x="2895600" y="457200"/>
            <a:ext cx="9753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এবার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বলতো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8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7F6587A-6E42-4FE9-AF63-A845123B0E84}"/>
              </a:ext>
            </a:extLst>
          </p:cNvPr>
          <p:cNvSpPr/>
          <p:nvPr/>
        </p:nvSpPr>
        <p:spPr>
          <a:xfrm>
            <a:off x="1193128" y="6730009"/>
            <a:ext cx="126491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ইটভাটার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কালো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পোড়ানো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শব্দে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মাইক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স্পিকার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বাজানো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কলকারখানা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গৃহস্থালির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পানিতে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মিশে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6133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98876" y="144104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33400" y="762150"/>
            <a:ext cx="6477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latin typeface="NikoshBAN" pitchFamily="2" charset="0"/>
                <a:cs typeface="NikoshBAN" pitchFamily="2" charset="0"/>
              </a:rPr>
              <a:t>আর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4633" y="1851326"/>
            <a:ext cx="6756410" cy="435735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233" y="1851326"/>
            <a:ext cx="6175476" cy="4572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3" name="TextBox 12"/>
          <p:cNvSpPr txBox="1"/>
          <p:nvPr/>
        </p:nvSpPr>
        <p:spPr>
          <a:xfrm>
            <a:off x="693554" y="5528458"/>
            <a:ext cx="13411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ctr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স্থানে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ময়লা-আবর্জনা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পুকুরে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নদীতে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গৃহপালিত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পশু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গোসল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করানো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ময়লা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ফেলা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যান-বাহন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চালিত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ধুলা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ও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কলকারখানার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বিষাক্ত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বাতাসে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মেশা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2C0BFE94-BD83-4625-B242-6893C59B9B82}"/>
              </a:ext>
            </a:extLst>
          </p:cNvPr>
          <p:cNvGrpSpPr/>
          <p:nvPr/>
        </p:nvGrpSpPr>
        <p:grpSpPr>
          <a:xfrm>
            <a:off x="1406424" y="1179531"/>
            <a:ext cx="10896600" cy="6876468"/>
            <a:chOff x="2133600" y="1309071"/>
            <a:chExt cx="10307869" cy="6419387"/>
          </a:xfrm>
        </p:grpSpPr>
        <p:pic>
          <p:nvPicPr>
            <p:cNvPr id="14" name="Picture 13" descr="A group of people swimming in the water&#10;&#10;Description automatically generated">
              <a:extLst>
                <a:ext uri="{FF2B5EF4-FFF2-40B4-BE49-F238E27FC236}">
                  <a16:creationId xmlns:a16="http://schemas.microsoft.com/office/drawing/2014/main" id="{41DCB1A4-608B-400E-890C-ADAFE0EDD28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800600" y="4343400"/>
              <a:ext cx="5029200" cy="3385058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E23F7E0C-8E6D-4886-8759-A1D820D09C4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33600" y="1309071"/>
              <a:ext cx="5029200" cy="3886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6" name="Picture 15" descr="A group of people standing next to a car&#10;&#10;Description automatically generated">
              <a:extLst>
                <a:ext uri="{FF2B5EF4-FFF2-40B4-BE49-F238E27FC236}">
                  <a16:creationId xmlns:a16="http://schemas.microsoft.com/office/drawing/2014/main" id="{2B966097-7E52-4570-BEB3-808AFB13088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3303" y="1309072"/>
              <a:ext cx="5308166" cy="3886200"/>
            </a:xfrm>
            <a:prstGeom prst="ellipse">
              <a:avLst/>
            </a:prstGeom>
            <a:ln>
              <a:noFill/>
            </a:ln>
            <a:effectLst>
              <a:softEdge rad="112500"/>
            </a:effectLst>
          </p:spPr>
        </p:pic>
      </p:grpSp>
    </p:spTree>
    <p:extLst>
      <p:ext uri="{BB962C8B-B14F-4D97-AF65-F5344CB8AC3E}">
        <p14:creationId xmlns:p14="http://schemas.microsoft.com/office/powerpoint/2010/main" val="19024150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3864DF2-463F-4283-9049-C7DCDC94489A}"/>
              </a:ext>
            </a:extLst>
          </p:cNvPr>
          <p:cNvSpPr txBox="1"/>
          <p:nvPr/>
        </p:nvSpPr>
        <p:spPr>
          <a:xfrm>
            <a:off x="1066800" y="685800"/>
            <a:ext cx="124968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ছবি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থেকে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কী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তা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4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graphicFrame>
        <p:nvGraphicFramePr>
          <p:cNvPr id="4" name="Diagram 3">
            <a:extLst>
              <a:ext uri="{FF2B5EF4-FFF2-40B4-BE49-F238E27FC236}">
                <a16:creationId xmlns:a16="http://schemas.microsoft.com/office/drawing/2014/main" id="{171D03EF-82E5-4229-9215-D16DED39531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74986716"/>
              </p:ext>
            </p:extLst>
          </p:nvPr>
        </p:nvGraphicFramePr>
        <p:xfrm>
          <a:off x="5105400" y="1786194"/>
          <a:ext cx="7467600" cy="5765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544BF2B9-5B53-44F4-B092-22245A6C6EBE}"/>
              </a:ext>
            </a:extLst>
          </p:cNvPr>
          <p:cNvSpPr/>
          <p:nvPr/>
        </p:nvSpPr>
        <p:spPr>
          <a:xfrm>
            <a:off x="685800" y="3453080"/>
            <a:ext cx="4572000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৪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ধরনের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রয়েছে</a:t>
            </a:r>
            <a:r>
              <a:rPr lang="bn-BD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। 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endParaRPr lang="en-US" sz="4000" b="1" dirty="0"/>
          </a:p>
        </p:txBody>
      </p:sp>
    </p:spTree>
    <p:extLst>
      <p:ext uri="{BB962C8B-B14F-4D97-AF65-F5344CB8AC3E}">
        <p14:creationId xmlns:p14="http://schemas.microsoft.com/office/powerpoint/2010/main" val="27743524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Graphic spid="4" grpId="0">
        <p:bldAsOne/>
      </p:bldGraphic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E7000343-1EB9-4CEC-B9DC-0F36BD87D96A}"/>
              </a:ext>
            </a:extLst>
          </p:cNvPr>
          <p:cNvSpPr/>
          <p:nvPr/>
        </p:nvSpPr>
        <p:spPr>
          <a:xfrm>
            <a:off x="3581400" y="2133600"/>
            <a:ext cx="8757526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পরিবেশ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দূষণের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কারন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গুলো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খাতায়</a:t>
            </a:r>
            <a:r>
              <a:rPr lang="en-US" sz="5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5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লিখ</a:t>
            </a:r>
            <a:endParaRPr lang="en-US" sz="54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9A13630-6519-4C50-B202-1BE7C2CA0419}"/>
              </a:ext>
            </a:extLst>
          </p:cNvPr>
          <p:cNvSpPr txBox="1"/>
          <p:nvPr/>
        </p:nvSpPr>
        <p:spPr>
          <a:xfrm>
            <a:off x="981963" y="1981200"/>
            <a:ext cx="1295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6000" b="1" dirty="0">
                <a:latin typeface="NikoshBAN" panose="02000000000000000000" pitchFamily="2" charset="0"/>
                <a:cs typeface="NikoshBAN" panose="02000000000000000000" pitchFamily="2" charset="0"/>
              </a:rPr>
              <a:t>প্রশ্ন</a:t>
            </a:r>
            <a:endParaRPr lang="en-US" sz="6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F835B72-BB35-4B51-A190-B09544A453C5}"/>
              </a:ext>
            </a:extLst>
          </p:cNvPr>
          <p:cNvSpPr txBox="1"/>
          <p:nvPr/>
        </p:nvSpPr>
        <p:spPr>
          <a:xfrm>
            <a:off x="3200400" y="712857"/>
            <a:ext cx="2133600" cy="70788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এক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000" b="1" dirty="0">
                <a:latin typeface="NikoshBAN" panose="02000000000000000000" pitchFamily="2" charset="0"/>
                <a:cs typeface="NikoshBAN" panose="02000000000000000000" pitchFamily="2" charset="0"/>
              </a:rPr>
              <a:t>জ</a:t>
            </a:r>
            <a:endParaRPr lang="en-US" sz="40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479351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33400" y="293821"/>
            <a:ext cx="2667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দলীয়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211997"/>
            <a:ext cx="2743200" cy="0"/>
          </a:xfrm>
          <a:prstGeom prst="lin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505200" y="550277"/>
            <a:ext cx="10287000" cy="1323439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ü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রয়েছে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  <a:p>
            <a:pPr marL="457200" indent="-457200">
              <a:buFont typeface="Wingdings" pitchFamily="2" charset="2"/>
              <a:buChar char="ü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400" y="2895600"/>
            <a:ext cx="13258800" cy="1569660"/>
          </a:xfrm>
          <a:prstGeom prst="rect">
            <a:avLst/>
          </a:prstGeom>
          <a:solidFill>
            <a:schemeClr val="bg2"/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৩টি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ভাগ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হয়ে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তোমাদের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উপরের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প্রশ্নদুটি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দলে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 ও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সরবরাহ</a:t>
            </a:r>
            <a:r>
              <a:rPr lang="bn-BD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কৃত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পোস্টার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পেপারে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b="1" dirty="0" err="1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লেখ</a:t>
            </a:r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PencilSketch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8962" y="4648200"/>
            <a:ext cx="2167304" cy="2167304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29400" y="4571731"/>
            <a:ext cx="2171700" cy="2171700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47585" y="4648200"/>
            <a:ext cx="1981200" cy="1981200"/>
          </a:xfrm>
          <a:prstGeom prst="rect">
            <a:avLst/>
          </a:prstGeom>
          <a:effectLst>
            <a:outerShdw blurRad="76200" dir="18900000" sy="23000" kx="-1200000" algn="bl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491775" y="4869359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ক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04040" y="4869358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খ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0058400" y="4933289"/>
            <a:ext cx="12954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>
                <a:latin typeface="NikoshBAN" pitchFamily="2" charset="0"/>
                <a:cs typeface="NikoshBAN" pitchFamily="2" charset="0"/>
              </a:rPr>
              <a:t>গ </a:t>
            </a:r>
            <a:r>
              <a:rPr lang="en-US" sz="4400" dirty="0" err="1">
                <a:latin typeface="NikoshBAN" pitchFamily="2" charset="0"/>
                <a:cs typeface="NikoshBAN" pitchFamily="2" charset="0"/>
              </a:rPr>
              <a:t>দল</a:t>
            </a:r>
            <a:endParaRPr lang="en-US" sz="4400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28727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/>
          <p:cNvCxnSpPr>
            <a:cxnSpLocks/>
          </p:cNvCxnSpPr>
          <p:nvPr/>
        </p:nvCxnSpPr>
        <p:spPr>
          <a:xfrm>
            <a:off x="2959768" y="1600200"/>
            <a:ext cx="9372600" cy="0"/>
          </a:xfrm>
          <a:prstGeom prst="line">
            <a:avLst/>
          </a:prstGeom>
        </p:spPr>
        <p:style>
          <a:lnRef idx="3">
            <a:schemeClr val="accent4"/>
          </a:lnRef>
          <a:fillRef idx="0">
            <a:schemeClr val="accent4"/>
          </a:fillRef>
          <a:effectRef idx="2">
            <a:schemeClr val="accent4"/>
          </a:effectRef>
          <a:fontRef idx="minor">
            <a:schemeClr val="tx1"/>
          </a:fontRef>
        </p:style>
      </p:cxnSp>
      <p:graphicFrame>
        <p:nvGraphicFramePr>
          <p:cNvPr id="7" name="Table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5911823"/>
              </p:ext>
            </p:extLst>
          </p:nvPr>
        </p:nvGraphicFramePr>
        <p:xfrm>
          <a:off x="2930271" y="2362200"/>
          <a:ext cx="10081790" cy="4800600"/>
        </p:xfrm>
        <a:graphic>
          <a:graphicData uri="http://schemas.openxmlformats.org/drawingml/2006/table">
            <a:tbl>
              <a:tblPr firstRow="1" bandRow="1">
                <a:effectLst>
                  <a:innerShdw blurRad="63500" dist="50800" dir="13500000">
                    <a:prstClr val="black">
                      <a:alpha val="50000"/>
                    </a:prstClr>
                  </a:innerShdw>
                </a:effectLst>
                <a:tableStyleId>{5C22544A-7EE6-4342-B048-85BDC9FD1C3A}</a:tableStyleId>
              </a:tblPr>
              <a:tblGrid>
                <a:gridCol w="504089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04089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 err="1">
                          <a:latin typeface="NikoshBAN" pitchFamily="2" charset="0"/>
                          <a:cs typeface="NikoshBAN" pitchFamily="2" charset="0"/>
                        </a:rPr>
                        <a:t>বিভিন্ন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প্রকার</a:t>
                      </a:r>
                      <a:r>
                        <a:rPr lang="en-US" sz="32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200" baseline="0" dirty="0" err="1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2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দূষণের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কারণ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বায়ু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পানি</a:t>
                      </a:r>
                      <a:r>
                        <a:rPr lang="en-US" sz="360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মাটি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60120">
                <a:tc>
                  <a:txBody>
                    <a:bodyPr/>
                    <a:lstStyle/>
                    <a:p>
                      <a:pPr algn="ctr"/>
                      <a:r>
                        <a:rPr lang="en-US" sz="3600" dirty="0" err="1">
                          <a:latin typeface="NikoshBAN" pitchFamily="2" charset="0"/>
                          <a:cs typeface="NikoshBAN" pitchFamily="2" charset="0"/>
                        </a:rPr>
                        <a:t>শব্দ</a:t>
                      </a:r>
                      <a:r>
                        <a:rPr lang="en-US" sz="3600" baseline="0" dirty="0">
                          <a:latin typeface="NikoshBAN" pitchFamily="2" charset="0"/>
                          <a:cs typeface="NikoshBAN" pitchFamily="2" charset="0"/>
                        </a:rPr>
                        <a:t> </a:t>
                      </a:r>
                      <a:r>
                        <a:rPr lang="en-US" sz="3600" baseline="0" dirty="0" err="1">
                          <a:latin typeface="NikoshBAN" pitchFamily="2" charset="0"/>
                          <a:cs typeface="NikoshBAN" pitchFamily="2" charset="0"/>
                        </a:rPr>
                        <a:t>দূষণ</a:t>
                      </a:r>
                      <a:endParaRPr lang="en-US" sz="3600" dirty="0">
                        <a:latin typeface="NikoshBAN" pitchFamily="2" charset="0"/>
                        <a:cs typeface="NikoshBAN" pitchFamily="2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8458200" y="3623370"/>
            <a:ext cx="42672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গ্যাস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ধোঁয়া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endParaRPr lang="en-US" sz="3200" dirty="0">
              <a:latin typeface="NikoshBAN" pitchFamily="2" charset="0"/>
              <a:cs typeface="NikoshBAN" pitchFamily="2" charset="0"/>
            </a:endParaRP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পয়ঃনিষ্কাশন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গৃহস্থালির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বর্জ্য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সার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কীটনাশক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রাসায়নিক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পদার্থ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3200" dirty="0" err="1">
                <a:latin typeface="NikoshBAN" pitchFamily="2" charset="0"/>
                <a:cs typeface="NikoshBAN" pitchFamily="2" charset="0"/>
              </a:rPr>
              <a:t>হর্ন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উচ্চ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স্বরে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গান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dirty="0" err="1"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32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1AF1F50-69B2-41C7-83BB-8637C5DC8A83}"/>
              </a:ext>
            </a:extLst>
          </p:cNvPr>
          <p:cNvSpPr/>
          <p:nvPr/>
        </p:nvSpPr>
        <p:spPr>
          <a:xfrm>
            <a:off x="3581400" y="393780"/>
            <a:ext cx="7956024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আমাদের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চারপাশের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দূষ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ে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ক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র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ণ </a:t>
            </a:r>
            <a:r>
              <a:rPr lang="en-US" sz="4400" b="1" dirty="0" err="1">
                <a:latin typeface="NikoshBAN" panose="02000000000000000000" pitchFamily="2" charset="0"/>
                <a:cs typeface="NikoshBAN" panose="02000000000000000000" pitchFamily="2" charset="0"/>
              </a:rPr>
              <a:t>গু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 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হ</a:t>
            </a:r>
            <a:r>
              <a:rPr lang="en-US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ল</a:t>
            </a:r>
            <a:r>
              <a:rPr lang="as-IN" sz="4400" b="1" dirty="0">
                <a:latin typeface="NikoshBAN" panose="02000000000000000000" pitchFamily="2" charset="0"/>
                <a:cs typeface="NikoshBAN" panose="02000000000000000000" pitchFamily="2" charset="0"/>
              </a:rPr>
              <a:t>ো</a:t>
            </a:r>
            <a:endParaRPr lang="en-US" sz="4400" b="1" dirty="0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559A74EC-FC0A-4CE2-8CBC-212D6B9B1F4A}"/>
              </a:ext>
            </a:extLst>
          </p:cNvPr>
          <p:cNvSpPr txBox="1"/>
          <p:nvPr/>
        </p:nvSpPr>
        <p:spPr>
          <a:xfrm>
            <a:off x="611679" y="363001"/>
            <a:ext cx="2483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4800" b="1" dirty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b="1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6742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990491" y="162600"/>
            <a:ext cx="26494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নিরব</a:t>
            </a:r>
            <a:r>
              <a:rPr lang="en-US" sz="5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533400" y="1113021"/>
            <a:ext cx="13411200" cy="0"/>
          </a:xfrm>
          <a:prstGeom prst="line">
            <a:avLst/>
          </a:prstGeom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6" name="Picture 5" descr="A close up of a logo&#10;&#10;Description automatically generated">
            <a:extLst>
              <a:ext uri="{FF2B5EF4-FFF2-40B4-BE49-F238E27FC236}">
                <a16:creationId xmlns:a16="http://schemas.microsoft.com/office/drawing/2014/main" id="{A9159FB0-D2DD-4A7A-AD29-0C09A73BD3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1200" y="1940716"/>
            <a:ext cx="5145470" cy="457849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649CA7A-2402-4112-9F7D-462E44221928}"/>
              </a:ext>
            </a:extLst>
          </p:cNvPr>
          <p:cNvSpPr/>
          <p:nvPr/>
        </p:nvSpPr>
        <p:spPr>
          <a:xfrm>
            <a:off x="1963135" y="3581400"/>
            <a:ext cx="259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পাঠ্যবই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এর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৯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পৃষ্ঠা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নিরবে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পড়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17" name="Picture 16" descr="A screenshot of a cell phone&#10;&#10;Description automatically generated">
            <a:extLst>
              <a:ext uri="{FF2B5EF4-FFF2-40B4-BE49-F238E27FC236}">
                <a16:creationId xmlns:a16="http://schemas.microsoft.com/office/drawing/2014/main" id="{2B6544EC-96DD-4ACA-9D8E-F0CCDC66594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5200" y="1417086"/>
            <a:ext cx="4351397" cy="5395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89751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85800" y="228600"/>
            <a:ext cx="20574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মূল্যায়ন</a:t>
            </a:r>
            <a:endParaRPr lang="en-US" sz="5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381000" y="1304330"/>
            <a:ext cx="13487400" cy="0"/>
          </a:xfrm>
          <a:prstGeom prst="line">
            <a:avLst/>
          </a:prstGeom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3352800" y="320933"/>
            <a:ext cx="834237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নিচের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প্রশ্নগুলোর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800" dirty="0" err="1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উত্তর</a:t>
            </a:r>
            <a:r>
              <a:rPr lang="bn-BD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খাতায় লেখ</a:t>
            </a:r>
            <a:r>
              <a:rPr lang="en-US" sz="48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।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514600" y="2438400"/>
            <a:ext cx="7239000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১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বোঝ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  <a:p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২।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</a:t>
            </a:r>
            <a:r>
              <a:rPr lang="bn-BD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শ দূষণ কত প্রকার?</a:t>
            </a:r>
            <a:endParaRPr lang="en-US" sz="4400" dirty="0">
              <a:solidFill>
                <a:srgbClr val="002060"/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৩।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কারণগূলো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pic>
        <p:nvPicPr>
          <p:cNvPr id="7" name="Picture 6" descr="A picture containing black&#10;&#10;Description automatically generated">
            <a:extLst>
              <a:ext uri="{FF2B5EF4-FFF2-40B4-BE49-F238E27FC236}">
                <a16:creationId xmlns:a16="http://schemas.microsoft.com/office/drawing/2014/main" id="{4554B39D-53D9-48C8-8EB1-EFF2336B7E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5800" y="6400800"/>
            <a:ext cx="4305300" cy="1352753"/>
          </a:xfrm>
          <a:prstGeom prst="rect">
            <a:avLst/>
          </a:prstGeom>
        </p:spPr>
      </p:pic>
      <p:pic>
        <p:nvPicPr>
          <p:cNvPr id="8" name="Picture 7" descr="A close up of a flower&#10;&#10;Description automatically generated">
            <a:extLst>
              <a:ext uri="{FF2B5EF4-FFF2-40B4-BE49-F238E27FC236}">
                <a16:creationId xmlns:a16="http://schemas.microsoft.com/office/drawing/2014/main" id="{AEBDE824-E079-4DFB-BD10-F32947E15A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5334000"/>
            <a:ext cx="14020800" cy="2562631"/>
          </a:xfrm>
          <a:prstGeom prst="rect">
            <a:avLst/>
          </a:prstGeom>
        </p:spPr>
      </p:pic>
      <p:pic>
        <p:nvPicPr>
          <p:cNvPr id="9" name="Picture 8" descr="A picture containing black&#10;&#10;Description automatically generated">
            <a:extLst>
              <a:ext uri="{FF2B5EF4-FFF2-40B4-BE49-F238E27FC236}">
                <a16:creationId xmlns:a16="http://schemas.microsoft.com/office/drawing/2014/main" id="{1C6C5898-0F7B-4BAC-9C6F-88AB104FFF9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0550" y="5457926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958759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289804" y="392122"/>
            <a:ext cx="40507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5400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বাড়ির </a:t>
            </a:r>
            <a:r>
              <a:rPr lang="en-US" sz="5400" dirty="0" err="1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কাজ</a:t>
            </a:r>
            <a:endParaRPr lang="en-US" sz="5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597408" y="1371600"/>
            <a:ext cx="13042392" cy="0"/>
          </a:xfrm>
          <a:prstGeom prst="lin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1022604" y="2207172"/>
            <a:ext cx="1219200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685800" indent="-685800">
              <a:buFont typeface="Wingdings" pitchFamily="2" charset="2"/>
              <a:buChar char="Ø"/>
            </a:pP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বাড়িতে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তোমার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ভাই-বোনের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সাথে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আলোচনা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করে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দূষ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ণের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কারণ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 সম্পর্কে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৫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টি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বাক্য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b="1" dirty="0" err="1">
                <a:latin typeface="NikoshBAN" pitchFamily="2" charset="0"/>
                <a:cs typeface="NikoshBAN" pitchFamily="2" charset="0"/>
              </a:rPr>
              <a:t>লিখ</a:t>
            </a:r>
            <a:r>
              <a:rPr lang="bn-BD" sz="5400" b="1" dirty="0">
                <a:latin typeface="NikoshBAN" pitchFamily="2" charset="0"/>
                <a:cs typeface="NikoshBAN" pitchFamily="2" charset="0"/>
              </a:rPr>
              <a:t>বে</a:t>
            </a:r>
            <a:r>
              <a:rPr lang="en-US" sz="54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6" name="Picture 5" descr="A picture containing black&#10;&#10;Description automatically generated">
            <a:extLst>
              <a:ext uri="{FF2B5EF4-FFF2-40B4-BE49-F238E27FC236}">
                <a16:creationId xmlns:a16="http://schemas.microsoft.com/office/drawing/2014/main" id="{39B2840B-869E-42CB-BA61-DB8AFB7518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8200" y="5238750"/>
            <a:ext cx="4305300" cy="1619250"/>
          </a:xfrm>
          <a:prstGeom prst="rect">
            <a:avLst/>
          </a:prstGeom>
        </p:spPr>
      </p:pic>
      <p:pic>
        <p:nvPicPr>
          <p:cNvPr id="7" name="Picture 6" descr="A close up of a flower&#10;&#10;Description automatically generated">
            <a:extLst>
              <a:ext uri="{FF2B5EF4-FFF2-40B4-BE49-F238E27FC236}">
                <a16:creationId xmlns:a16="http://schemas.microsoft.com/office/drawing/2014/main" id="{EC3BF475-1AA6-4A2B-9445-8C3BA9FAD99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4801551"/>
            <a:ext cx="14020800" cy="3067478"/>
          </a:xfrm>
          <a:prstGeom prst="rect">
            <a:avLst/>
          </a:prstGeom>
        </p:spPr>
      </p:pic>
      <p:pic>
        <p:nvPicPr>
          <p:cNvPr id="8" name="Picture 7" descr="A picture containing black&#10;&#10;Description automatically generated">
            <a:extLst>
              <a:ext uri="{FF2B5EF4-FFF2-40B4-BE49-F238E27FC236}">
                <a16:creationId xmlns:a16="http://schemas.microsoft.com/office/drawing/2014/main" id="{7DBA7EFF-C4D5-4AEA-805E-39804E10434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38750"/>
            <a:ext cx="4305300" cy="1619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0433238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 rot="21134881">
            <a:off x="7082940" y="667103"/>
            <a:ext cx="2743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 err="1">
                <a:latin typeface="NikoshBAN" pitchFamily="2" charset="0"/>
                <a:cs typeface="NikoshBAN" pitchFamily="2" charset="0"/>
              </a:rPr>
              <a:t>সবাইকে</a:t>
            </a:r>
            <a:endParaRPr lang="en-US" sz="7200" b="1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 rot="21247642">
            <a:off x="8891659" y="1830225"/>
            <a:ext cx="4980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আন্তরিক</a:t>
            </a:r>
            <a:r>
              <a:rPr lang="en-US" sz="72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ধন্যবাদ</a:t>
            </a:r>
            <a:endParaRPr lang="en-US" sz="7200" dirty="0">
              <a:solidFill>
                <a:srgbClr val="7030A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8" name="Picture 7" descr="A picture containing green, sitting, cake, table&#10;&#10;Description automatically generated">
            <a:extLst>
              <a:ext uri="{FF2B5EF4-FFF2-40B4-BE49-F238E27FC236}">
                <a16:creationId xmlns:a16="http://schemas.microsoft.com/office/drawing/2014/main" id="{791120F5-B1A0-469E-BE34-CAB3196EEC8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82200" y="3707946"/>
            <a:ext cx="2974163" cy="4281488"/>
          </a:xfrm>
          <a:prstGeom prst="rect">
            <a:avLst/>
          </a:prstGeom>
        </p:spPr>
      </p:pic>
      <p:pic>
        <p:nvPicPr>
          <p:cNvPr id="11" name="Picture 10" descr="A picture containing black&#10;&#10;Description automatically generated">
            <a:extLst>
              <a:ext uri="{FF2B5EF4-FFF2-40B4-BE49-F238E27FC236}">
                <a16:creationId xmlns:a16="http://schemas.microsoft.com/office/drawing/2014/main" id="{AC5E1E80-23DD-4D46-95D5-3CBE5580F2C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3321" y="3985554"/>
            <a:ext cx="4305300" cy="1619250"/>
          </a:xfrm>
          <a:prstGeom prst="rect">
            <a:avLst/>
          </a:prstGeom>
        </p:spPr>
      </p:pic>
      <p:pic>
        <p:nvPicPr>
          <p:cNvPr id="12" name="Picture 11" descr="A picture containing black&#10;&#10;Description automatically generated">
            <a:extLst>
              <a:ext uri="{FF2B5EF4-FFF2-40B4-BE49-F238E27FC236}">
                <a16:creationId xmlns:a16="http://schemas.microsoft.com/office/drawing/2014/main" id="{2BE90404-BC71-474F-AFFB-795CD00FA88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58488" y="5923714"/>
            <a:ext cx="4305300" cy="1619250"/>
          </a:xfrm>
          <a:prstGeom prst="rect">
            <a:avLst/>
          </a:prstGeom>
        </p:spPr>
      </p:pic>
      <p:pic>
        <p:nvPicPr>
          <p:cNvPr id="14" name="Picture 13" descr="A close up of a tree&#10;&#10;Description automatically generated">
            <a:extLst>
              <a:ext uri="{FF2B5EF4-FFF2-40B4-BE49-F238E27FC236}">
                <a16:creationId xmlns:a16="http://schemas.microsoft.com/office/drawing/2014/main" id="{05DE0ECB-3D84-4F5E-AD76-BB69385DA6E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9" b="10989"/>
          <a:stretch/>
        </p:blipFill>
        <p:spPr>
          <a:xfrm>
            <a:off x="296779" y="293343"/>
            <a:ext cx="5259394" cy="7611310"/>
          </a:xfrm>
          <a:prstGeom prst="rect">
            <a:avLst/>
          </a:prstGeom>
        </p:spPr>
      </p:pic>
      <p:pic>
        <p:nvPicPr>
          <p:cNvPr id="15" name="Picture 14" descr="A close up of a flower&#10;&#10;Description automatically generated">
            <a:extLst>
              <a:ext uri="{FF2B5EF4-FFF2-40B4-BE49-F238E27FC236}">
                <a16:creationId xmlns:a16="http://schemas.microsoft.com/office/drawing/2014/main" id="{352568AD-B2AE-4301-8114-69B37EC990B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21" y="4911558"/>
            <a:ext cx="14020800" cy="3067478"/>
          </a:xfrm>
          <a:prstGeom prst="rect">
            <a:avLst/>
          </a:prstGeom>
        </p:spPr>
      </p:pic>
      <p:pic>
        <p:nvPicPr>
          <p:cNvPr id="16" name="Picture 15" descr="A picture containing black&#10;&#10;Description automatically generated">
            <a:extLst>
              <a:ext uri="{FF2B5EF4-FFF2-40B4-BE49-F238E27FC236}">
                <a16:creationId xmlns:a16="http://schemas.microsoft.com/office/drawing/2014/main" id="{EF70CA4B-45D1-4702-8155-C986D2B8831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1779" y="5803534"/>
            <a:ext cx="4305300" cy="1619250"/>
          </a:xfrm>
          <a:prstGeom prst="rect">
            <a:avLst/>
          </a:prstGeom>
        </p:spPr>
      </p:pic>
      <p:pic>
        <p:nvPicPr>
          <p:cNvPr id="10" name="Picture 9" descr="A close up of a tree&#10;&#10;Description automatically generated">
            <a:extLst>
              <a:ext uri="{FF2B5EF4-FFF2-40B4-BE49-F238E27FC236}">
                <a16:creationId xmlns:a16="http://schemas.microsoft.com/office/drawing/2014/main" id="{2F45A8CF-BF5C-422A-A30E-612279AC6D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679" b="10989"/>
          <a:stretch/>
        </p:blipFill>
        <p:spPr>
          <a:xfrm>
            <a:off x="377100" y="330591"/>
            <a:ext cx="5259394" cy="76113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51867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>
            <a:extLst>
              <a:ext uri="{FF2B5EF4-FFF2-40B4-BE49-F238E27FC236}">
                <a16:creationId xmlns:a16="http://schemas.microsoft.com/office/drawing/2014/main" id="{6DAB58B8-5FD4-4689-BE97-C0147945C574}"/>
              </a:ext>
            </a:extLst>
          </p:cNvPr>
          <p:cNvGrpSpPr/>
          <p:nvPr/>
        </p:nvGrpSpPr>
        <p:grpSpPr>
          <a:xfrm>
            <a:off x="548620" y="687338"/>
            <a:ext cx="13421039" cy="7178055"/>
            <a:chOff x="548620" y="687338"/>
            <a:chExt cx="13421039" cy="7178055"/>
          </a:xfrm>
        </p:grpSpPr>
        <p:sp>
          <p:nvSpPr>
            <p:cNvPr id="2" name="TextBox 1"/>
            <p:cNvSpPr txBox="1"/>
            <p:nvPr/>
          </p:nvSpPr>
          <p:spPr>
            <a:xfrm>
              <a:off x="6244028" y="1096556"/>
              <a:ext cx="24384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6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পরিচিতি</a:t>
              </a:r>
              <a:endParaRPr lang="en-US" sz="6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sp>
          <p:nvSpPr>
            <p:cNvPr id="4" name="TextBox 3"/>
            <p:cNvSpPr txBox="1"/>
            <p:nvPr/>
          </p:nvSpPr>
          <p:spPr>
            <a:xfrm>
              <a:off x="548620" y="4572184"/>
              <a:ext cx="6798664" cy="3293209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bn-BD" sz="44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হাজেরা আক্তার</a:t>
              </a:r>
              <a:endParaRPr lang="en-US" sz="4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সহকারী</a:t>
              </a:r>
              <a:r>
                <a:rPr lang="en-US" sz="40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0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শিক্ষক</a:t>
              </a:r>
              <a:endPara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রহিমদি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সরকারি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বিদ্যালয়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bn-BD" sz="40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সদর , নরসিংদী</a:t>
              </a:r>
              <a:r>
                <a:rPr lang="en-US" sz="4000" dirty="0">
                  <a:solidFill>
                    <a:schemeClr val="tx2"/>
                  </a:solidFill>
                  <a:latin typeface="NikoshBAN" pitchFamily="2" charset="0"/>
                  <a:cs typeface="NikoshBAN" pitchFamily="2" charset="0"/>
                </a:rPr>
                <a:t>।</a:t>
              </a:r>
              <a:endParaRPr lang="bn-BD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endParaRPr lang="en-US" sz="4000" dirty="0">
                <a:solidFill>
                  <a:schemeClr val="tx2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7062" r="25423"/>
            <a:stretch/>
          </p:blipFill>
          <p:spPr>
            <a:xfrm>
              <a:off x="9601200" y="775569"/>
              <a:ext cx="2689723" cy="3579863"/>
            </a:xfrm>
            <a:prstGeom prst="rect">
              <a:avLst/>
            </a:prstGeom>
          </p:spPr>
        </p:pic>
        <p:sp>
          <p:nvSpPr>
            <p:cNvPr id="6" name="TextBox 5"/>
            <p:cNvSpPr txBox="1"/>
            <p:nvPr/>
          </p:nvSpPr>
          <p:spPr>
            <a:xfrm>
              <a:off x="7540752" y="4572184"/>
              <a:ext cx="6428907" cy="3108543"/>
            </a:xfrm>
            <a:prstGeom prst="rect">
              <a:avLst/>
            </a:prstGeom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বিষয়</a:t>
              </a:r>
              <a:r>
                <a:rPr lang="en-US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প্রাথমিক</a:t>
              </a:r>
              <a:r>
                <a:rPr lang="en-US" sz="4400" dirty="0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rgbClr val="7030A0"/>
                  </a:solidFill>
                  <a:latin typeface="NikoshBAN" pitchFamily="2" charset="0"/>
                  <a:cs typeface="NikoshBAN" pitchFamily="2" charset="0"/>
                </a:rPr>
                <a:t>বিজ্ঞান</a:t>
              </a:r>
              <a:endParaRPr lang="en-US" sz="44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শ্রেণি</a:t>
              </a:r>
              <a:r>
                <a:rPr lang="en-US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400" b="1" dirty="0" err="1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পঞ্চম</a:t>
              </a:r>
              <a:r>
                <a:rPr lang="bn-BD" sz="4400" b="1" dirty="0">
                  <a:solidFill>
                    <a:schemeClr val="tx1"/>
                  </a:solidFill>
                  <a:latin typeface="NikoshBAN" pitchFamily="2" charset="0"/>
                  <a:cs typeface="NikoshBAN" pitchFamily="2" charset="0"/>
                </a:rPr>
                <a:t>,অধ্যায় ২</a:t>
              </a:r>
              <a:endParaRPr lang="en-US" sz="4400" b="1" dirty="0">
                <a:solidFill>
                  <a:schemeClr val="tx1"/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4400" dirty="0" err="1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পাঠ</a:t>
              </a:r>
              <a:r>
                <a:rPr lang="en-US" sz="44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4400" dirty="0" err="1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পরিবেশ</a:t>
              </a:r>
              <a:r>
                <a:rPr lang="en-US" sz="4400" dirty="0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4400" dirty="0" err="1">
                  <a:solidFill>
                    <a:schemeClr val="accent3">
                      <a:lumMod val="50000"/>
                    </a:schemeClr>
                  </a:solidFill>
                  <a:latin typeface="NikoshBAN" pitchFamily="2" charset="0"/>
                  <a:cs typeface="NikoshBAN" pitchFamily="2" charset="0"/>
                </a:rPr>
                <a:t>দূষণ</a:t>
              </a:r>
              <a:endParaRPr lang="en-US" sz="4400" dirty="0">
                <a:solidFill>
                  <a:schemeClr val="accent3">
                    <a:lumMod val="50000"/>
                  </a:schemeClr>
                </a:solidFill>
                <a:latin typeface="NikoshBAN" pitchFamily="2" charset="0"/>
                <a:cs typeface="NikoshBAN" pitchFamily="2" charset="0"/>
              </a:endParaRPr>
            </a:p>
            <a:p>
              <a:pPr algn="ctr"/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পাঠ্যাংশ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: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বেঁচে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 </a:t>
              </a:r>
              <a:r>
                <a:rPr lang="en-US" sz="3200" dirty="0" err="1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থাকার</a:t>
              </a:r>
              <a:r>
                <a:rPr lang="en-US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------</a:t>
              </a:r>
              <a:r>
                <a:rPr lang="bn-BD" sz="3200" dirty="0">
                  <a:solidFill>
                    <a:srgbClr val="002060"/>
                  </a:solidFill>
                  <a:latin typeface="NikoshBAN" pitchFamily="2" charset="0"/>
                  <a:cs typeface="NikoshBAN" pitchFamily="2" charset="0"/>
                </a:rPr>
                <a:t>সহপাঠীদের সাথে আলোচনা করি।</a:t>
              </a:r>
              <a:endParaRPr lang="en-US" sz="32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endParaRPr>
            </a:p>
          </p:txBody>
        </p:sp>
        <p:pic>
          <p:nvPicPr>
            <p:cNvPr id="8" name="Picture 7" descr="A person looking at the camera&#10;&#10;Description automatically generated">
              <a:extLst>
                <a:ext uri="{FF2B5EF4-FFF2-40B4-BE49-F238E27FC236}">
                  <a16:creationId xmlns:a16="http://schemas.microsoft.com/office/drawing/2014/main" id="{CAB96852-3746-461C-B0B5-7635757742C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00200" y="687338"/>
              <a:ext cx="3048000" cy="365606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1548792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152900" y="420631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মনোযোগ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দিয়ে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দেখ</a:t>
            </a:r>
            <a:r>
              <a:rPr lang="en-US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486150" y="409347"/>
            <a:ext cx="7010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তোমরা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ধরণের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743200" y="7084101"/>
            <a:ext cx="8915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  <a:tabLst>
                <a:tab pos="793750" algn="l"/>
                <a:tab pos="854075" algn="l"/>
              </a:tabLst>
            </a:pP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মাটি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পানি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বায়ু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শব্দ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ইত্যাদি</a:t>
            </a:r>
            <a:r>
              <a:rPr lang="en-US" sz="4000" dirty="0">
                <a:solidFill>
                  <a:schemeClr val="accent6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BDE3E2A7-054B-4DEA-9D97-F841E0C42C9D}"/>
              </a:ext>
            </a:extLst>
          </p:cNvPr>
          <p:cNvGrpSpPr/>
          <p:nvPr/>
        </p:nvGrpSpPr>
        <p:grpSpPr>
          <a:xfrm>
            <a:off x="1143000" y="1320998"/>
            <a:ext cx="12496800" cy="5634789"/>
            <a:chOff x="1371600" y="761999"/>
            <a:chExt cx="10453687" cy="6877051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EE7D84F4-EFCD-4D84-9E72-AD9486B0A576}"/>
                </a:ext>
              </a:extLst>
            </p:cNvPr>
            <p:cNvGrpSpPr/>
            <p:nvPr/>
          </p:nvGrpSpPr>
          <p:grpSpPr>
            <a:xfrm>
              <a:off x="1371600" y="762000"/>
              <a:ext cx="10453687" cy="6877050"/>
              <a:chOff x="1371600" y="762000"/>
              <a:chExt cx="10453687" cy="6877050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FC06E78-9746-4B44-838C-88D3C05061C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838200"/>
                <a:ext cx="5219700" cy="2844800"/>
              </a:xfrm>
              <a:prstGeom prst="rect">
                <a:avLst/>
              </a:prstGeom>
            </p:spPr>
          </p:pic>
          <p:pic>
            <p:nvPicPr>
              <p:cNvPr id="17" name="Picture 16" descr="A group of people swimming in the water&#10;&#10;Description automatically generated">
                <a:extLst>
                  <a:ext uri="{FF2B5EF4-FFF2-40B4-BE49-F238E27FC236}">
                    <a16:creationId xmlns:a16="http://schemas.microsoft.com/office/drawing/2014/main" id="{6B1C9124-1BA0-4307-981D-25BD618381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3886200"/>
                <a:ext cx="5219700" cy="3752850"/>
              </a:xfrm>
              <a:prstGeom prst="rect">
                <a:avLst/>
              </a:prstGeom>
            </p:spPr>
          </p:pic>
          <p:pic>
            <p:nvPicPr>
              <p:cNvPr id="18" name="Picture 17" descr="A picture containing grass, outdoor, field, dog&#10;&#10;Description automatically generated">
                <a:extLst>
                  <a:ext uri="{FF2B5EF4-FFF2-40B4-BE49-F238E27FC236}">
                    <a16:creationId xmlns:a16="http://schemas.microsoft.com/office/drawing/2014/main" id="{F59BDEF2-0489-4D25-AA9C-A1794B5C8FC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4187" y="3886200"/>
                <a:ext cx="4991100" cy="3752850"/>
              </a:xfrm>
              <a:prstGeom prst="rect">
                <a:avLst/>
              </a:prstGeom>
            </p:spPr>
          </p:pic>
          <p:sp>
            <p:nvSpPr>
              <p:cNvPr id="19" name="Arrow: Down 18">
                <a:extLst>
                  <a:ext uri="{FF2B5EF4-FFF2-40B4-BE49-F238E27FC236}">
                    <a16:creationId xmlns:a16="http://schemas.microsoft.com/office/drawing/2014/main" id="{9B12AF39-3CB8-483B-A30D-946E5A602AAE}"/>
                  </a:ext>
                </a:extLst>
              </p:cNvPr>
              <p:cNvSpPr/>
              <p:nvPr/>
            </p:nvSpPr>
            <p:spPr>
              <a:xfrm>
                <a:off x="6591299" y="762000"/>
                <a:ext cx="242887" cy="6877050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0" name="Arrow: Right 19">
                <a:extLst>
                  <a:ext uri="{FF2B5EF4-FFF2-40B4-BE49-F238E27FC236}">
                    <a16:creationId xmlns:a16="http://schemas.microsoft.com/office/drawing/2014/main" id="{054A1952-5A3D-4CBC-AC66-7F4F9EB89CD6}"/>
                  </a:ext>
                </a:extLst>
              </p:cNvPr>
              <p:cNvSpPr/>
              <p:nvPr/>
            </p:nvSpPr>
            <p:spPr>
              <a:xfrm>
                <a:off x="1371600" y="3683000"/>
                <a:ext cx="10453687" cy="20320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15" name="Picture 14" descr="A group of people standing next to a car&#10;&#10;Description automatically generated">
              <a:extLst>
                <a:ext uri="{FF2B5EF4-FFF2-40B4-BE49-F238E27FC236}">
                  <a16:creationId xmlns:a16="http://schemas.microsoft.com/office/drawing/2014/main" id="{656C3BC8-3845-4944-AD10-8BA62C35B84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186" y="761999"/>
              <a:ext cx="4991101" cy="294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84651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 tmFilter="0,0; .5, 1; 1, 1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886200" y="1219200"/>
            <a:ext cx="6629400" cy="1107996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6600" dirty="0" err="1">
                <a:latin typeface="NikoshBAN" pitchFamily="2" charset="0"/>
                <a:cs typeface="NikoshBAN" pitchFamily="2" charset="0"/>
              </a:rPr>
              <a:t>এসো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একটি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ভিডিও</a:t>
            </a:r>
            <a:r>
              <a:rPr lang="en-US" sz="66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6600" dirty="0" err="1">
                <a:latin typeface="NikoshBAN" pitchFamily="2" charset="0"/>
                <a:cs typeface="NikoshBAN" pitchFamily="2" charset="0"/>
              </a:rPr>
              <a:t>দেখি</a:t>
            </a:r>
            <a:endParaRPr lang="en-US" sz="66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2057400" y="5943600"/>
            <a:ext cx="108204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857250" indent="-857250" algn="ctr">
              <a:buFont typeface="Wingdings" pitchFamily="2" charset="2"/>
              <a:buChar char="Ø"/>
            </a:pP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শিক্ষার্থী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বন্ধুরা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,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ভিডিওতে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60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দেখলে</a:t>
            </a:r>
            <a:r>
              <a:rPr lang="en-US" sz="60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graphicFrame>
        <p:nvGraphicFramePr>
          <p:cNvPr id="6" name="Object 5">
            <a:hlinkClick r:id="" action="ppaction://ole?verb=0"/>
            <a:extLst>
              <a:ext uri="{FF2B5EF4-FFF2-40B4-BE49-F238E27FC236}">
                <a16:creationId xmlns:a16="http://schemas.microsoft.com/office/drawing/2014/main" id="{19D75664-AC50-4AEC-8C5A-859CB805954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3977485"/>
              </p:ext>
            </p:extLst>
          </p:nvPr>
        </p:nvGraphicFramePr>
        <p:xfrm>
          <a:off x="5410200" y="3810000"/>
          <a:ext cx="2790825" cy="996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" name="Packager Shell Object" showAsIcon="1" r:id="rId3" imgW="1225440" imgH="437400" progId="Package">
                  <p:embed/>
                </p:oleObj>
              </mc:Choice>
              <mc:Fallback>
                <p:oleObj name="Packager Shell Object" showAsIcon="1" r:id="rId3" imgW="1225440" imgH="437400" progId="Package">
                  <p:embed/>
                  <p:pic>
                    <p:nvPicPr>
                      <p:cNvPr id="5" name="Object 4">
                        <a:hlinkClick r:id="" action="ppaction://ole?verb=0"/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10200" y="3810000"/>
                        <a:ext cx="2790825" cy="9969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848990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380712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আজকের</a:t>
            </a:r>
            <a:r>
              <a:rPr lang="en-US" sz="54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5400" dirty="0" err="1">
                <a:latin typeface="NikoshBAN" pitchFamily="2" charset="0"/>
                <a:cs typeface="NikoshBAN" pitchFamily="2" charset="0"/>
              </a:rPr>
              <a:t>পাঠ</a:t>
            </a:r>
            <a:endParaRPr lang="en-US" sz="54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836951" y="381744"/>
            <a:ext cx="198244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latin typeface="NikoshBAN" pitchFamily="2" charset="0"/>
                <a:cs typeface="NikoshBAN" pitchFamily="2" charset="0"/>
              </a:rPr>
              <a:t>অধ্যায়</a:t>
            </a:r>
            <a:r>
              <a:rPr lang="en-US" sz="4400" dirty="0">
                <a:latin typeface="NikoshBAN" pitchFamily="2" charset="0"/>
                <a:cs typeface="NikoshBAN" pitchFamily="2" charset="0"/>
              </a:rPr>
              <a:t> ২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856689" y="3025583"/>
            <a:ext cx="56388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72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72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7200" dirty="0" err="1">
                <a:latin typeface="NikoshBAN" pitchFamily="2" charset="0"/>
                <a:cs typeface="NikoshBAN" pitchFamily="2" charset="0"/>
              </a:rPr>
              <a:t>দূষণ</a:t>
            </a:r>
            <a:endParaRPr lang="en-US" sz="7200" dirty="0"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08622" y="4594267"/>
            <a:ext cx="60868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পাঠ্যাংশ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b="1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------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সাথে আলোচনা করি।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B52C43A3-0EFF-494B-A8EF-B9D634A0DF0A}"/>
              </a:ext>
            </a:extLst>
          </p:cNvPr>
          <p:cNvGrpSpPr/>
          <p:nvPr/>
        </p:nvGrpSpPr>
        <p:grpSpPr>
          <a:xfrm>
            <a:off x="7315200" y="385755"/>
            <a:ext cx="6313458" cy="7173025"/>
            <a:chOff x="8154966" y="672628"/>
            <a:chExt cx="5246658" cy="5980555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966" y="672628"/>
              <a:ext cx="5246658" cy="2953119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54966" y="3810000"/>
              <a:ext cx="5052159" cy="2843183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4114206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14400" y="533400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শিখনফল</a:t>
            </a:r>
            <a:endParaRPr lang="en-US" sz="6600" dirty="0">
              <a:solidFill>
                <a:srgbClr val="0070C0"/>
              </a:solidFill>
              <a:latin typeface="NikoshBAN" pitchFamily="2" charset="0"/>
              <a:cs typeface="NikoshBAN" pitchFamily="2" charset="0"/>
            </a:endParaRPr>
          </a:p>
        </p:txBody>
      </p:sp>
      <p:cxnSp>
        <p:nvCxnSpPr>
          <p:cNvPr id="4" name="Straight Connector 3"/>
          <p:cNvCxnSpPr/>
          <p:nvPr/>
        </p:nvCxnSpPr>
        <p:spPr>
          <a:xfrm>
            <a:off x="609600" y="1828800"/>
            <a:ext cx="12954000" cy="0"/>
          </a:xfrm>
          <a:prstGeom prst="line">
            <a:avLst/>
          </a:prstGeom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914400" y="2209800"/>
            <a:ext cx="4953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Wingdings" pitchFamily="2" charset="2"/>
              <a:buChar char="Ø"/>
            </a:pP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এই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পাঠ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শেষে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শিক্ষার্থীরা</a:t>
            </a:r>
            <a:r>
              <a:rPr lang="en-US" sz="3600" dirty="0">
                <a:solidFill>
                  <a:srgbClr val="0070C0"/>
                </a:solidFill>
                <a:latin typeface="NikoshBAN" pitchFamily="2" charset="0"/>
                <a:cs typeface="NikoshBAN" pitchFamily="2" charset="0"/>
              </a:rPr>
              <a:t>-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14400" y="3200400"/>
            <a:ext cx="12496800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2819400" y="3211689"/>
            <a:ext cx="85344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১.২.১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তা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বলতে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১.২.২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কারণ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উল্লেখ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  <a:p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১.২.৩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দূষণের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উৎসসমূহ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চিহ্নিত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করতে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পারবে</a:t>
            </a:r>
            <a:r>
              <a:rPr lang="en-US" sz="4000" dirty="0">
                <a:solidFill>
                  <a:schemeClr val="bg2">
                    <a:lumMod val="25000"/>
                  </a:schemeClr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</p:spTree>
    <p:extLst>
      <p:ext uri="{BB962C8B-B14F-4D97-AF65-F5344CB8AC3E}">
        <p14:creationId xmlns:p14="http://schemas.microsoft.com/office/powerpoint/2010/main" val="3087257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10099" y="292304"/>
            <a:ext cx="561256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ছবিটা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4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180007" y="292304"/>
            <a:ext cx="606552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সম্পর্কে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4400" dirty="0" err="1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জানো</a:t>
            </a:r>
            <a:r>
              <a:rPr lang="en-US" sz="4400" dirty="0">
                <a:solidFill>
                  <a:schemeClr val="accent3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0" y="6665626"/>
            <a:ext cx="14478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 algn="ctr">
              <a:buFont typeface="Wingdings" pitchFamily="2" charset="2"/>
              <a:buChar char="Ø"/>
            </a:pP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আমাদের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বেঁচে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থাকার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নানাভাবে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পরিবেশকে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ব্যবহারের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বিভিন্ন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রকম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পরিবর্তনের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জীবের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জন্য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ক্ষতিকর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,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তখন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তাকে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আমরা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dirty="0" err="1">
                <a:latin typeface="NikoshBAN" pitchFamily="2" charset="0"/>
                <a:cs typeface="NikoshBAN" pitchFamily="2" charset="0"/>
              </a:rPr>
              <a:t>বলি</a:t>
            </a:r>
            <a:r>
              <a:rPr lang="en-US" sz="4000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37A5E32B-687B-4DC4-87FE-5878D28F86D9}"/>
              </a:ext>
            </a:extLst>
          </p:cNvPr>
          <p:cNvGrpSpPr/>
          <p:nvPr/>
        </p:nvGrpSpPr>
        <p:grpSpPr>
          <a:xfrm>
            <a:off x="1066800" y="1097617"/>
            <a:ext cx="12496800" cy="5156002"/>
            <a:chOff x="1371600" y="761999"/>
            <a:chExt cx="10453687" cy="6877051"/>
          </a:xfrm>
        </p:grpSpPr>
        <p:grpSp>
          <p:nvGrpSpPr>
            <p:cNvPr id="7" name="Group 6">
              <a:extLst>
                <a:ext uri="{FF2B5EF4-FFF2-40B4-BE49-F238E27FC236}">
                  <a16:creationId xmlns:a16="http://schemas.microsoft.com/office/drawing/2014/main" id="{466E1FB7-BE5E-4BD4-AB0B-2BFDD59679F6}"/>
                </a:ext>
              </a:extLst>
            </p:cNvPr>
            <p:cNvGrpSpPr/>
            <p:nvPr/>
          </p:nvGrpSpPr>
          <p:grpSpPr>
            <a:xfrm>
              <a:off x="1371600" y="762000"/>
              <a:ext cx="10453687" cy="6877050"/>
              <a:chOff x="1371600" y="762000"/>
              <a:chExt cx="10453687" cy="6877050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341BCBD1-F202-40D1-B949-70048C3569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838200"/>
                <a:ext cx="5219700" cy="2844800"/>
              </a:xfrm>
              <a:prstGeom prst="rect">
                <a:avLst/>
              </a:prstGeom>
            </p:spPr>
          </p:pic>
          <p:pic>
            <p:nvPicPr>
              <p:cNvPr id="10" name="Picture 9" descr="A group of people swimming in the water&#10;&#10;Description automatically generated">
                <a:extLst>
                  <a:ext uri="{FF2B5EF4-FFF2-40B4-BE49-F238E27FC236}">
                    <a16:creationId xmlns:a16="http://schemas.microsoft.com/office/drawing/2014/main" id="{D8AB3408-FEEF-47E4-A54E-1A78F20367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371600" y="3886200"/>
                <a:ext cx="5219700" cy="3752850"/>
              </a:xfrm>
              <a:prstGeom prst="rect">
                <a:avLst/>
              </a:prstGeom>
            </p:spPr>
          </p:pic>
          <p:pic>
            <p:nvPicPr>
              <p:cNvPr id="11" name="Picture 10" descr="A picture containing grass, outdoor, field, dog&#10;&#10;Description automatically generated">
                <a:extLst>
                  <a:ext uri="{FF2B5EF4-FFF2-40B4-BE49-F238E27FC236}">
                    <a16:creationId xmlns:a16="http://schemas.microsoft.com/office/drawing/2014/main" id="{B26C5643-645B-40D0-9949-227CC3BAF54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6834187" y="3886200"/>
                <a:ext cx="4991100" cy="3752850"/>
              </a:xfrm>
              <a:prstGeom prst="rect">
                <a:avLst/>
              </a:prstGeom>
            </p:spPr>
          </p:pic>
          <p:sp>
            <p:nvSpPr>
              <p:cNvPr id="12" name="Arrow: Down 11">
                <a:extLst>
                  <a:ext uri="{FF2B5EF4-FFF2-40B4-BE49-F238E27FC236}">
                    <a16:creationId xmlns:a16="http://schemas.microsoft.com/office/drawing/2014/main" id="{FC06C578-CDC1-4024-894D-62DAFDE72A6F}"/>
                  </a:ext>
                </a:extLst>
              </p:cNvPr>
              <p:cNvSpPr/>
              <p:nvPr/>
            </p:nvSpPr>
            <p:spPr>
              <a:xfrm>
                <a:off x="6591299" y="762000"/>
                <a:ext cx="242887" cy="6877050"/>
              </a:xfrm>
              <a:prstGeom prst="downArrow">
                <a:avLst/>
              </a:prstGeom>
              <a:solidFill>
                <a:srgbClr val="FFC000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3" name="Arrow: Right 12">
                <a:extLst>
                  <a:ext uri="{FF2B5EF4-FFF2-40B4-BE49-F238E27FC236}">
                    <a16:creationId xmlns:a16="http://schemas.microsoft.com/office/drawing/2014/main" id="{FC866549-5383-4A1B-8FA9-851CD2ACB89B}"/>
                  </a:ext>
                </a:extLst>
              </p:cNvPr>
              <p:cNvSpPr/>
              <p:nvPr/>
            </p:nvSpPr>
            <p:spPr>
              <a:xfrm>
                <a:off x="1371600" y="3683000"/>
                <a:ext cx="10453687" cy="203200"/>
              </a:xfrm>
              <a:prstGeom prst="rightArrow">
                <a:avLst/>
              </a:prstGeom>
              <a:solidFill>
                <a:schemeClr val="accent1">
                  <a:lumMod val="75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pic>
          <p:nvPicPr>
            <p:cNvPr id="8" name="Picture 7" descr="A group of people standing next to a car&#10;&#10;Description automatically generated">
              <a:extLst>
                <a:ext uri="{FF2B5EF4-FFF2-40B4-BE49-F238E27FC236}">
                  <a16:creationId xmlns:a16="http://schemas.microsoft.com/office/drawing/2014/main" id="{07276073-D344-470F-9771-EAAC774EDE6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834186" y="761999"/>
              <a:ext cx="4991101" cy="294105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039526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9" presetClass="exit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dissolv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5613604" y="289717"/>
            <a:ext cx="5105400" cy="584775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প্রশ্ন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: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কারণে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পরিবেশ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দূষিত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3200" b="1" dirty="0" err="1">
                <a:latin typeface="NikoshBAN" pitchFamily="2" charset="0"/>
                <a:cs typeface="NikoshBAN" pitchFamily="2" charset="0"/>
              </a:rPr>
              <a:t>হয়</a:t>
            </a:r>
            <a:r>
              <a:rPr lang="en-US" sz="3200" b="1" dirty="0">
                <a:latin typeface="NikoshBAN" pitchFamily="2" charset="0"/>
                <a:cs typeface="NikoshBAN" pitchFamily="2" charset="0"/>
              </a:rPr>
              <a:t>?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747091" y="3048000"/>
            <a:ext cx="2781300" cy="3539430"/>
          </a:xfrm>
          <a:prstGeom prst="rect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খাতা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নিয়ে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শ্রেণিকক্ষের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বাইরে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যাও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চারপাশে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কী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ঘটছে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সেগুলোর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উৎস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খূঁজে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বের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দূষণগুলো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এবং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পর্যবেক্ষণ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ছকে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ছবি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en-US" sz="2800" dirty="0" err="1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আঁক</a:t>
            </a:r>
            <a:r>
              <a:rPr lang="en-US" sz="2800" dirty="0">
                <a:solidFill>
                  <a:srgbClr val="7030A0"/>
                </a:solidFill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pic>
        <p:nvPicPr>
          <p:cNvPr id="5" name="Picture 4" descr="A screenshot of a cell phone&#10;&#10;Description automatically generated">
            <a:extLst>
              <a:ext uri="{FF2B5EF4-FFF2-40B4-BE49-F238E27FC236}">
                <a16:creationId xmlns:a16="http://schemas.microsoft.com/office/drawing/2014/main" id="{F520620B-CF12-4D44-A873-3177B1E9FC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4504" y="1545103"/>
            <a:ext cx="5943600" cy="6022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581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4209113" y="487180"/>
            <a:ext cx="5334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ছবিগুলো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ভালোভাবে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লক্ষ্য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en-US" sz="4000" b="1" dirty="0" err="1">
                <a:latin typeface="NikoshBAN" pitchFamily="2" charset="0"/>
                <a:cs typeface="NikoshBAN" pitchFamily="2" charset="0"/>
              </a:rPr>
              <a:t>কর</a:t>
            </a:r>
            <a:r>
              <a:rPr lang="en-US" sz="4000" b="1" dirty="0">
                <a:latin typeface="NikoshBAN" pitchFamily="2" charset="0"/>
                <a:cs typeface="NikoshBAN" pitchFamily="2" charset="0"/>
              </a:rPr>
              <a:t>।</a:t>
            </a:r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EEBC4CE0-EEDD-4168-882D-AC4B01D12D1B}"/>
              </a:ext>
            </a:extLst>
          </p:cNvPr>
          <p:cNvGrpSpPr/>
          <p:nvPr/>
        </p:nvGrpSpPr>
        <p:grpSpPr>
          <a:xfrm>
            <a:off x="1010658" y="1435359"/>
            <a:ext cx="12729399" cy="4978442"/>
            <a:chOff x="838199" y="1905000"/>
            <a:chExt cx="12729399" cy="5254634"/>
          </a:xfrm>
        </p:grpSpPr>
        <p:pic>
          <p:nvPicPr>
            <p:cNvPr id="13" name="Picture 12">
              <a:extLst>
                <a:ext uri="{FF2B5EF4-FFF2-40B4-BE49-F238E27FC236}">
                  <a16:creationId xmlns:a16="http://schemas.microsoft.com/office/drawing/2014/main" id="{B7F5EF56-4EAB-49F3-B676-12122CEE3A3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15419"/>
            <a:stretch/>
          </p:blipFill>
          <p:spPr>
            <a:xfrm>
              <a:off x="7543800" y="1905000"/>
              <a:ext cx="6023798" cy="52546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762376A5-DB14-4E23-A201-4A5BFA5FD8E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8199" y="1905000"/>
              <a:ext cx="6593299" cy="525463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EE0C1396-D140-4244-BD9F-763E90050B2B}"/>
              </a:ext>
            </a:extLst>
          </p:cNvPr>
          <p:cNvGrpSpPr/>
          <p:nvPr/>
        </p:nvGrpSpPr>
        <p:grpSpPr>
          <a:xfrm>
            <a:off x="1900628" y="1833314"/>
            <a:ext cx="10972800" cy="4554860"/>
            <a:chOff x="2209800" y="2675021"/>
            <a:chExt cx="10972800" cy="4073404"/>
          </a:xfrm>
        </p:grpSpPr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170E847-75BD-421C-B7A6-B41B356DEEA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01000" y="2675021"/>
              <a:ext cx="5181600" cy="40734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36210B22-E8EA-49BE-B036-748FDB5515A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09800" y="2675021"/>
              <a:ext cx="5775158" cy="4073404"/>
            </a:xfrm>
            <a:prstGeom prst="rect">
              <a:avLst/>
            </a:prstGeom>
            <a:solidFill>
              <a:srgbClr val="FFFFFF">
                <a:shade val="85000"/>
              </a:srgb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55000" dist="18000" dir="5400000" algn="tl" rotWithShape="0">
                <a:srgbClr val="000000">
                  <a:alpha val="40000"/>
                </a:srgbClr>
              </a:outerShdw>
            </a:effectLst>
            <a:scene3d>
              <a:camera prst="orthographicFront"/>
              <a:lightRig rig="twoPt" dir="t">
                <a:rot lat="0" lon="0" rev="7200000"/>
              </a:lightRig>
            </a:scene3d>
            <a:sp3d>
              <a:bevelT w="25400" h="19050"/>
              <a:contourClr>
                <a:srgbClr val="FFFFFF"/>
              </a:contourClr>
            </a:sp3d>
          </p:spPr>
        </p:pic>
      </p:grpSp>
    </p:spTree>
    <p:extLst>
      <p:ext uri="{BB962C8B-B14F-4D97-AF65-F5344CB8AC3E}">
        <p14:creationId xmlns:p14="http://schemas.microsoft.com/office/powerpoint/2010/main" val="77454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theme/theme1.xml><?xml version="1.0" encoding="utf-8"?>
<a:theme xmlns:a="http://schemas.openxmlformats.org/drawingml/2006/main" name="Basis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Basis</Template>
  <TotalTime>1147</TotalTime>
  <Words>491</Words>
  <Application>Microsoft Office PowerPoint</Application>
  <PresentationFormat>Custom</PresentationFormat>
  <Paragraphs>78</Paragraphs>
  <Slides>19</Slides>
  <Notes>2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Corbel</vt:lpstr>
      <vt:lpstr>NikoshBAN</vt:lpstr>
      <vt:lpstr>Wingdings</vt:lpstr>
      <vt:lpstr>Basis</vt:lpstr>
      <vt:lpstr>Packager Shell Object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EXCEL</dc:creator>
  <cp:lastModifiedBy>Hajera akter Moni</cp:lastModifiedBy>
  <cp:revision>114</cp:revision>
  <dcterms:created xsi:type="dcterms:W3CDTF">2006-08-16T00:00:00Z</dcterms:created>
  <dcterms:modified xsi:type="dcterms:W3CDTF">2020-07-01T03:09:28Z</dcterms:modified>
</cp:coreProperties>
</file>