
<file path=[Content_Types].xml><?xml version="1.0" encoding="utf-8"?>
<Types xmlns="http://schemas.openxmlformats.org/package/2006/content-types">
  <Default Extension="gif" ContentType="image/gif"/>
  <Default Extension="jpeg" ContentType="image/jpeg"/>
  <Default Extension="JPG" ContentType="image/jpeg"/>
  <Default Extension="m4a" ContentType="audio/mp4"/>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58" r:id="rId4"/>
    <p:sldId id="282" r:id="rId5"/>
    <p:sldId id="260" r:id="rId6"/>
    <p:sldId id="261" r:id="rId7"/>
    <p:sldId id="262" r:id="rId8"/>
    <p:sldId id="263" r:id="rId9"/>
    <p:sldId id="264" r:id="rId10"/>
    <p:sldId id="265" r:id="rId11"/>
    <p:sldId id="283" r:id="rId12"/>
    <p:sldId id="284" r:id="rId13"/>
    <p:sldId id="266" r:id="rId14"/>
    <p:sldId id="285" r:id="rId15"/>
    <p:sldId id="271" r:id="rId16"/>
    <p:sldId id="272" r:id="rId17"/>
    <p:sldId id="286" r:id="rId18"/>
    <p:sldId id="273" r:id="rId19"/>
    <p:sldId id="275" r:id="rId20"/>
    <p:sldId id="276" r:id="rId21"/>
    <p:sldId id="277" r:id="rId22"/>
    <p:sldId id="281" r:id="rId23"/>
    <p:sldId id="278" r:id="rId24"/>
    <p:sldId id="27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F11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43" autoAdjust="0"/>
    <p:restoredTop sz="94434" autoAdjust="0"/>
  </p:normalViewPr>
  <p:slideViewPr>
    <p:cSldViewPr snapToGrid="0">
      <p:cViewPr varScale="1">
        <p:scale>
          <a:sx n="68" d="100"/>
          <a:sy n="68" d="100"/>
        </p:scale>
        <p:origin x="78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0158B0-E1F6-48CD-B70B-EC4F01A0388F}" type="datetimeFigureOut">
              <a:rPr lang="en-US" smtClean="0"/>
              <a:t>7/1/2020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1CB0BE-FBA5-457C-8BD0-7C6588D9D7CF}" type="slidenum">
              <a:rPr lang="en-US" smtClean="0"/>
              <a:t>‹#›</a:t>
            </a:fld>
            <a:endParaRPr lang="en-US"/>
          </a:p>
        </p:txBody>
      </p:sp>
    </p:spTree>
    <p:extLst>
      <p:ext uri="{BB962C8B-B14F-4D97-AF65-F5344CB8AC3E}">
        <p14:creationId xmlns:p14="http://schemas.microsoft.com/office/powerpoint/2010/main" val="593792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1CB0BE-FBA5-457C-8BD0-7C6588D9D7CF}" type="slidenum">
              <a:rPr lang="en-US" smtClean="0"/>
              <a:t>1</a:t>
            </a:fld>
            <a:endParaRPr lang="en-US"/>
          </a:p>
        </p:txBody>
      </p:sp>
    </p:spTree>
    <p:extLst>
      <p:ext uri="{BB962C8B-B14F-4D97-AF65-F5344CB8AC3E}">
        <p14:creationId xmlns:p14="http://schemas.microsoft.com/office/powerpoint/2010/main" val="184465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1CB0BE-FBA5-457C-8BD0-7C6588D9D7CF}" type="slidenum">
              <a:rPr lang="en-US" smtClean="0"/>
              <a:t>18</a:t>
            </a:fld>
            <a:endParaRPr lang="en-US"/>
          </a:p>
        </p:txBody>
      </p:sp>
    </p:spTree>
    <p:extLst>
      <p:ext uri="{BB962C8B-B14F-4D97-AF65-F5344CB8AC3E}">
        <p14:creationId xmlns:p14="http://schemas.microsoft.com/office/powerpoint/2010/main" val="2236011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A34B4-2D92-42D4-9CFD-6E6A3380BB3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0B89ECF-2AA6-41CC-894F-F3565A6AA2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730E877-D7F3-4756-9A3B-55660722916A}"/>
              </a:ext>
            </a:extLst>
          </p:cNvPr>
          <p:cNvSpPr>
            <a:spLocks noGrp="1"/>
          </p:cNvSpPr>
          <p:nvPr>
            <p:ph type="dt" sz="half" idx="10"/>
          </p:nvPr>
        </p:nvSpPr>
        <p:spPr/>
        <p:txBody>
          <a:bodyPr/>
          <a:lstStyle/>
          <a:p>
            <a:fld id="{16AF9BAC-AF0A-4D4D-8D75-9E66645AC0ED}" type="datetimeFigureOut">
              <a:rPr lang="en-US" smtClean="0"/>
              <a:t>7/1/2020</a:t>
            </a:fld>
            <a:endParaRPr lang="en-US"/>
          </a:p>
        </p:txBody>
      </p:sp>
      <p:sp>
        <p:nvSpPr>
          <p:cNvPr id="5" name="Footer Placeholder 4">
            <a:extLst>
              <a:ext uri="{FF2B5EF4-FFF2-40B4-BE49-F238E27FC236}">
                <a16:creationId xmlns:a16="http://schemas.microsoft.com/office/drawing/2014/main" id="{A029E16E-8EA2-4A4C-844D-8FE5B1377F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793C31-49A2-41FE-9394-3616D8C77AA3}"/>
              </a:ext>
            </a:extLst>
          </p:cNvPr>
          <p:cNvSpPr>
            <a:spLocks noGrp="1"/>
          </p:cNvSpPr>
          <p:nvPr>
            <p:ph type="sldNum" sz="quarter" idx="12"/>
          </p:nvPr>
        </p:nvSpPr>
        <p:spPr/>
        <p:txBody>
          <a:bodyPr/>
          <a:lstStyle/>
          <a:p>
            <a:fld id="{EC56004E-47BC-43D6-BC72-CC7321C3AA01}" type="slidenum">
              <a:rPr lang="en-US" smtClean="0"/>
              <a:t>‹#›</a:t>
            </a:fld>
            <a:endParaRPr lang="en-US"/>
          </a:p>
        </p:txBody>
      </p:sp>
    </p:spTree>
    <p:extLst>
      <p:ext uri="{BB962C8B-B14F-4D97-AF65-F5344CB8AC3E}">
        <p14:creationId xmlns:p14="http://schemas.microsoft.com/office/powerpoint/2010/main" val="477936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C6979-02FB-4A30-8B7E-416C62717EC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A0E8AA0-86AD-4E5A-9D7B-18D40701DE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6F60EB-D808-4A28-A2CF-AB6E2004CFA9}"/>
              </a:ext>
            </a:extLst>
          </p:cNvPr>
          <p:cNvSpPr>
            <a:spLocks noGrp="1"/>
          </p:cNvSpPr>
          <p:nvPr>
            <p:ph type="dt" sz="half" idx="10"/>
          </p:nvPr>
        </p:nvSpPr>
        <p:spPr/>
        <p:txBody>
          <a:bodyPr/>
          <a:lstStyle/>
          <a:p>
            <a:fld id="{16AF9BAC-AF0A-4D4D-8D75-9E66645AC0ED}" type="datetimeFigureOut">
              <a:rPr lang="en-US" smtClean="0"/>
              <a:t>7/1/2020</a:t>
            </a:fld>
            <a:endParaRPr lang="en-US"/>
          </a:p>
        </p:txBody>
      </p:sp>
      <p:sp>
        <p:nvSpPr>
          <p:cNvPr id="5" name="Footer Placeholder 4">
            <a:extLst>
              <a:ext uri="{FF2B5EF4-FFF2-40B4-BE49-F238E27FC236}">
                <a16:creationId xmlns:a16="http://schemas.microsoft.com/office/drawing/2014/main" id="{D4633010-150D-423C-A568-399F25006A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3CC348-6755-4732-8A96-D758EE71FEE1}"/>
              </a:ext>
            </a:extLst>
          </p:cNvPr>
          <p:cNvSpPr>
            <a:spLocks noGrp="1"/>
          </p:cNvSpPr>
          <p:nvPr>
            <p:ph type="sldNum" sz="quarter" idx="12"/>
          </p:nvPr>
        </p:nvSpPr>
        <p:spPr/>
        <p:txBody>
          <a:bodyPr/>
          <a:lstStyle/>
          <a:p>
            <a:fld id="{EC56004E-47BC-43D6-BC72-CC7321C3AA01}" type="slidenum">
              <a:rPr lang="en-US" smtClean="0"/>
              <a:t>‹#›</a:t>
            </a:fld>
            <a:endParaRPr lang="en-US"/>
          </a:p>
        </p:txBody>
      </p:sp>
    </p:spTree>
    <p:extLst>
      <p:ext uri="{BB962C8B-B14F-4D97-AF65-F5344CB8AC3E}">
        <p14:creationId xmlns:p14="http://schemas.microsoft.com/office/powerpoint/2010/main" val="3522827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A96BFA-ADE7-4B89-BAE0-8A02C6DE3E1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6020ABF-EEE9-4A5B-9654-72D01B25BC1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1590A8-94AC-4E7C-A964-A6F3CE24F466}"/>
              </a:ext>
            </a:extLst>
          </p:cNvPr>
          <p:cNvSpPr>
            <a:spLocks noGrp="1"/>
          </p:cNvSpPr>
          <p:nvPr>
            <p:ph type="dt" sz="half" idx="10"/>
          </p:nvPr>
        </p:nvSpPr>
        <p:spPr/>
        <p:txBody>
          <a:bodyPr/>
          <a:lstStyle/>
          <a:p>
            <a:fld id="{16AF9BAC-AF0A-4D4D-8D75-9E66645AC0ED}" type="datetimeFigureOut">
              <a:rPr lang="en-US" smtClean="0"/>
              <a:t>7/1/2020</a:t>
            </a:fld>
            <a:endParaRPr lang="en-US"/>
          </a:p>
        </p:txBody>
      </p:sp>
      <p:sp>
        <p:nvSpPr>
          <p:cNvPr id="5" name="Footer Placeholder 4">
            <a:extLst>
              <a:ext uri="{FF2B5EF4-FFF2-40B4-BE49-F238E27FC236}">
                <a16:creationId xmlns:a16="http://schemas.microsoft.com/office/drawing/2014/main" id="{A6880C6E-2076-47BD-89B4-2A44A10542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CFDEBE-BC71-4CDA-A76B-DB06B690C03B}"/>
              </a:ext>
            </a:extLst>
          </p:cNvPr>
          <p:cNvSpPr>
            <a:spLocks noGrp="1"/>
          </p:cNvSpPr>
          <p:nvPr>
            <p:ph type="sldNum" sz="quarter" idx="12"/>
          </p:nvPr>
        </p:nvSpPr>
        <p:spPr/>
        <p:txBody>
          <a:bodyPr/>
          <a:lstStyle/>
          <a:p>
            <a:fld id="{EC56004E-47BC-43D6-BC72-CC7321C3AA01}" type="slidenum">
              <a:rPr lang="en-US" smtClean="0"/>
              <a:t>‹#›</a:t>
            </a:fld>
            <a:endParaRPr lang="en-US"/>
          </a:p>
        </p:txBody>
      </p:sp>
    </p:spTree>
    <p:extLst>
      <p:ext uri="{BB962C8B-B14F-4D97-AF65-F5344CB8AC3E}">
        <p14:creationId xmlns:p14="http://schemas.microsoft.com/office/powerpoint/2010/main" val="1049322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14B31-BB3B-4917-B302-11C1D34C3F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8B45B1-A71E-496B-937D-26D03D814EA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434BE8-0FFE-4C40-B52F-BCABDDAD6BF4}"/>
              </a:ext>
            </a:extLst>
          </p:cNvPr>
          <p:cNvSpPr>
            <a:spLocks noGrp="1"/>
          </p:cNvSpPr>
          <p:nvPr>
            <p:ph type="dt" sz="half" idx="10"/>
          </p:nvPr>
        </p:nvSpPr>
        <p:spPr/>
        <p:txBody>
          <a:bodyPr/>
          <a:lstStyle/>
          <a:p>
            <a:fld id="{16AF9BAC-AF0A-4D4D-8D75-9E66645AC0ED}" type="datetimeFigureOut">
              <a:rPr lang="en-US" smtClean="0"/>
              <a:t>7/1/2020</a:t>
            </a:fld>
            <a:endParaRPr lang="en-US"/>
          </a:p>
        </p:txBody>
      </p:sp>
      <p:sp>
        <p:nvSpPr>
          <p:cNvPr id="5" name="Footer Placeholder 4">
            <a:extLst>
              <a:ext uri="{FF2B5EF4-FFF2-40B4-BE49-F238E27FC236}">
                <a16:creationId xmlns:a16="http://schemas.microsoft.com/office/drawing/2014/main" id="{D9640AF1-EB68-4AE9-8062-358C04B8C1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5E53F6-0E61-4C2F-B01B-853AC408263B}"/>
              </a:ext>
            </a:extLst>
          </p:cNvPr>
          <p:cNvSpPr>
            <a:spLocks noGrp="1"/>
          </p:cNvSpPr>
          <p:nvPr>
            <p:ph type="sldNum" sz="quarter" idx="12"/>
          </p:nvPr>
        </p:nvSpPr>
        <p:spPr/>
        <p:txBody>
          <a:bodyPr/>
          <a:lstStyle/>
          <a:p>
            <a:fld id="{EC56004E-47BC-43D6-BC72-CC7321C3AA01}" type="slidenum">
              <a:rPr lang="en-US" smtClean="0"/>
              <a:t>‹#›</a:t>
            </a:fld>
            <a:endParaRPr lang="en-US"/>
          </a:p>
        </p:txBody>
      </p:sp>
    </p:spTree>
    <p:extLst>
      <p:ext uri="{BB962C8B-B14F-4D97-AF65-F5344CB8AC3E}">
        <p14:creationId xmlns:p14="http://schemas.microsoft.com/office/powerpoint/2010/main" val="2495985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5C0D5-0EE0-4386-AB38-90A88FCDF79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B90C090-21FA-4899-8C18-C6AA0E3B98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988DF0B-78FF-4CE9-B412-BE1E83E71FD1}"/>
              </a:ext>
            </a:extLst>
          </p:cNvPr>
          <p:cNvSpPr>
            <a:spLocks noGrp="1"/>
          </p:cNvSpPr>
          <p:nvPr>
            <p:ph type="dt" sz="half" idx="10"/>
          </p:nvPr>
        </p:nvSpPr>
        <p:spPr/>
        <p:txBody>
          <a:bodyPr/>
          <a:lstStyle/>
          <a:p>
            <a:fld id="{16AF9BAC-AF0A-4D4D-8D75-9E66645AC0ED}" type="datetimeFigureOut">
              <a:rPr lang="en-US" smtClean="0"/>
              <a:t>7/1/2020</a:t>
            </a:fld>
            <a:endParaRPr lang="en-US"/>
          </a:p>
        </p:txBody>
      </p:sp>
      <p:sp>
        <p:nvSpPr>
          <p:cNvPr id="5" name="Footer Placeholder 4">
            <a:extLst>
              <a:ext uri="{FF2B5EF4-FFF2-40B4-BE49-F238E27FC236}">
                <a16:creationId xmlns:a16="http://schemas.microsoft.com/office/drawing/2014/main" id="{E5D5E946-2D21-4E35-B840-5465C48F22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B32A78-994C-4083-8927-1E3FF82B93E9}"/>
              </a:ext>
            </a:extLst>
          </p:cNvPr>
          <p:cNvSpPr>
            <a:spLocks noGrp="1"/>
          </p:cNvSpPr>
          <p:nvPr>
            <p:ph type="sldNum" sz="quarter" idx="12"/>
          </p:nvPr>
        </p:nvSpPr>
        <p:spPr/>
        <p:txBody>
          <a:bodyPr/>
          <a:lstStyle/>
          <a:p>
            <a:fld id="{EC56004E-47BC-43D6-BC72-CC7321C3AA01}" type="slidenum">
              <a:rPr lang="en-US" smtClean="0"/>
              <a:t>‹#›</a:t>
            </a:fld>
            <a:endParaRPr lang="en-US"/>
          </a:p>
        </p:txBody>
      </p:sp>
    </p:spTree>
    <p:extLst>
      <p:ext uri="{BB962C8B-B14F-4D97-AF65-F5344CB8AC3E}">
        <p14:creationId xmlns:p14="http://schemas.microsoft.com/office/powerpoint/2010/main" val="2455310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8ADCB-6B58-46F4-80A9-FDD224272C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C5F2BD-F0E4-4FAB-86EA-D7F9E05BB81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65EEB2D-4D5B-486B-9A44-9DA7B1DC2CB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7B3C725-FEC8-42A3-B4C2-22EDE781A055}"/>
              </a:ext>
            </a:extLst>
          </p:cNvPr>
          <p:cNvSpPr>
            <a:spLocks noGrp="1"/>
          </p:cNvSpPr>
          <p:nvPr>
            <p:ph type="dt" sz="half" idx="10"/>
          </p:nvPr>
        </p:nvSpPr>
        <p:spPr/>
        <p:txBody>
          <a:bodyPr/>
          <a:lstStyle/>
          <a:p>
            <a:fld id="{16AF9BAC-AF0A-4D4D-8D75-9E66645AC0ED}" type="datetimeFigureOut">
              <a:rPr lang="en-US" smtClean="0"/>
              <a:t>7/1/2020</a:t>
            </a:fld>
            <a:endParaRPr lang="en-US"/>
          </a:p>
        </p:txBody>
      </p:sp>
      <p:sp>
        <p:nvSpPr>
          <p:cNvPr id="6" name="Footer Placeholder 5">
            <a:extLst>
              <a:ext uri="{FF2B5EF4-FFF2-40B4-BE49-F238E27FC236}">
                <a16:creationId xmlns:a16="http://schemas.microsoft.com/office/drawing/2014/main" id="{532641E7-F762-48C1-9CDD-22539E8A86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FFF55A-934D-4E6A-A12D-C199D91E5748}"/>
              </a:ext>
            </a:extLst>
          </p:cNvPr>
          <p:cNvSpPr>
            <a:spLocks noGrp="1"/>
          </p:cNvSpPr>
          <p:nvPr>
            <p:ph type="sldNum" sz="quarter" idx="12"/>
          </p:nvPr>
        </p:nvSpPr>
        <p:spPr/>
        <p:txBody>
          <a:bodyPr/>
          <a:lstStyle/>
          <a:p>
            <a:fld id="{EC56004E-47BC-43D6-BC72-CC7321C3AA01}" type="slidenum">
              <a:rPr lang="en-US" smtClean="0"/>
              <a:t>‹#›</a:t>
            </a:fld>
            <a:endParaRPr lang="en-US"/>
          </a:p>
        </p:txBody>
      </p:sp>
    </p:spTree>
    <p:extLst>
      <p:ext uri="{BB962C8B-B14F-4D97-AF65-F5344CB8AC3E}">
        <p14:creationId xmlns:p14="http://schemas.microsoft.com/office/powerpoint/2010/main" val="507593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B733D-A106-4189-96E3-36912BD1FA9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EB6C633-FEEB-47A6-ADE1-9BF8AD713A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FB55BB5-E5D1-46D9-8F02-AF1C001A756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A54EF1B-6A76-4AD8-80D8-FA430C878C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96431C-D952-4D1D-87A4-0935BBE4421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D606A91-4FE0-44BB-846F-4C7AEE560EE2}"/>
              </a:ext>
            </a:extLst>
          </p:cNvPr>
          <p:cNvSpPr>
            <a:spLocks noGrp="1"/>
          </p:cNvSpPr>
          <p:nvPr>
            <p:ph type="dt" sz="half" idx="10"/>
          </p:nvPr>
        </p:nvSpPr>
        <p:spPr/>
        <p:txBody>
          <a:bodyPr/>
          <a:lstStyle/>
          <a:p>
            <a:fld id="{16AF9BAC-AF0A-4D4D-8D75-9E66645AC0ED}" type="datetimeFigureOut">
              <a:rPr lang="en-US" smtClean="0"/>
              <a:t>7/1/2020</a:t>
            </a:fld>
            <a:endParaRPr lang="en-US"/>
          </a:p>
        </p:txBody>
      </p:sp>
      <p:sp>
        <p:nvSpPr>
          <p:cNvPr id="8" name="Footer Placeholder 7">
            <a:extLst>
              <a:ext uri="{FF2B5EF4-FFF2-40B4-BE49-F238E27FC236}">
                <a16:creationId xmlns:a16="http://schemas.microsoft.com/office/drawing/2014/main" id="{F29D189B-248A-41F9-8366-29F9367A33F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41B83B7-001A-4894-A428-B0F398E3610A}"/>
              </a:ext>
            </a:extLst>
          </p:cNvPr>
          <p:cNvSpPr>
            <a:spLocks noGrp="1"/>
          </p:cNvSpPr>
          <p:nvPr>
            <p:ph type="sldNum" sz="quarter" idx="12"/>
          </p:nvPr>
        </p:nvSpPr>
        <p:spPr/>
        <p:txBody>
          <a:bodyPr/>
          <a:lstStyle/>
          <a:p>
            <a:fld id="{EC56004E-47BC-43D6-BC72-CC7321C3AA01}" type="slidenum">
              <a:rPr lang="en-US" smtClean="0"/>
              <a:t>‹#›</a:t>
            </a:fld>
            <a:endParaRPr lang="en-US"/>
          </a:p>
        </p:txBody>
      </p:sp>
    </p:spTree>
    <p:extLst>
      <p:ext uri="{BB962C8B-B14F-4D97-AF65-F5344CB8AC3E}">
        <p14:creationId xmlns:p14="http://schemas.microsoft.com/office/powerpoint/2010/main" val="2470366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D1F72-F603-45DB-88A3-243F29293C4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26DB013-9C7C-44E0-AEB1-E3908B9A69AB}"/>
              </a:ext>
            </a:extLst>
          </p:cNvPr>
          <p:cNvSpPr>
            <a:spLocks noGrp="1"/>
          </p:cNvSpPr>
          <p:nvPr>
            <p:ph type="dt" sz="half" idx="10"/>
          </p:nvPr>
        </p:nvSpPr>
        <p:spPr/>
        <p:txBody>
          <a:bodyPr/>
          <a:lstStyle/>
          <a:p>
            <a:fld id="{16AF9BAC-AF0A-4D4D-8D75-9E66645AC0ED}" type="datetimeFigureOut">
              <a:rPr lang="en-US" smtClean="0"/>
              <a:t>7/1/2020</a:t>
            </a:fld>
            <a:endParaRPr lang="en-US"/>
          </a:p>
        </p:txBody>
      </p:sp>
      <p:sp>
        <p:nvSpPr>
          <p:cNvPr id="4" name="Footer Placeholder 3">
            <a:extLst>
              <a:ext uri="{FF2B5EF4-FFF2-40B4-BE49-F238E27FC236}">
                <a16:creationId xmlns:a16="http://schemas.microsoft.com/office/drawing/2014/main" id="{E619E336-4F5D-4C1E-8DFE-AA31BD2F941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9AB38F3-179B-4965-94F3-98D8A971DDD4}"/>
              </a:ext>
            </a:extLst>
          </p:cNvPr>
          <p:cNvSpPr>
            <a:spLocks noGrp="1"/>
          </p:cNvSpPr>
          <p:nvPr>
            <p:ph type="sldNum" sz="quarter" idx="12"/>
          </p:nvPr>
        </p:nvSpPr>
        <p:spPr/>
        <p:txBody>
          <a:bodyPr/>
          <a:lstStyle/>
          <a:p>
            <a:fld id="{EC56004E-47BC-43D6-BC72-CC7321C3AA01}" type="slidenum">
              <a:rPr lang="en-US" smtClean="0"/>
              <a:t>‹#›</a:t>
            </a:fld>
            <a:endParaRPr lang="en-US"/>
          </a:p>
        </p:txBody>
      </p:sp>
    </p:spTree>
    <p:extLst>
      <p:ext uri="{BB962C8B-B14F-4D97-AF65-F5344CB8AC3E}">
        <p14:creationId xmlns:p14="http://schemas.microsoft.com/office/powerpoint/2010/main" val="2006334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00456C-DFA5-4E1B-889F-2DF151D5C80F}"/>
              </a:ext>
            </a:extLst>
          </p:cNvPr>
          <p:cNvSpPr>
            <a:spLocks noGrp="1"/>
          </p:cNvSpPr>
          <p:nvPr>
            <p:ph type="dt" sz="half" idx="10"/>
          </p:nvPr>
        </p:nvSpPr>
        <p:spPr/>
        <p:txBody>
          <a:bodyPr/>
          <a:lstStyle/>
          <a:p>
            <a:fld id="{16AF9BAC-AF0A-4D4D-8D75-9E66645AC0ED}" type="datetimeFigureOut">
              <a:rPr lang="en-US" smtClean="0"/>
              <a:t>7/1/2020</a:t>
            </a:fld>
            <a:endParaRPr lang="en-US"/>
          </a:p>
        </p:txBody>
      </p:sp>
      <p:sp>
        <p:nvSpPr>
          <p:cNvPr id="3" name="Footer Placeholder 2">
            <a:extLst>
              <a:ext uri="{FF2B5EF4-FFF2-40B4-BE49-F238E27FC236}">
                <a16:creationId xmlns:a16="http://schemas.microsoft.com/office/drawing/2014/main" id="{88468A79-E59C-4F4F-A1C1-E2BAACB0B7D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D5BE3BC-1BBF-461F-9C19-DCCC4C241FAE}"/>
              </a:ext>
            </a:extLst>
          </p:cNvPr>
          <p:cNvSpPr>
            <a:spLocks noGrp="1"/>
          </p:cNvSpPr>
          <p:nvPr>
            <p:ph type="sldNum" sz="quarter" idx="12"/>
          </p:nvPr>
        </p:nvSpPr>
        <p:spPr/>
        <p:txBody>
          <a:bodyPr/>
          <a:lstStyle/>
          <a:p>
            <a:fld id="{EC56004E-47BC-43D6-BC72-CC7321C3AA01}" type="slidenum">
              <a:rPr lang="en-US" smtClean="0"/>
              <a:t>‹#›</a:t>
            </a:fld>
            <a:endParaRPr lang="en-US"/>
          </a:p>
        </p:txBody>
      </p:sp>
    </p:spTree>
    <p:extLst>
      <p:ext uri="{BB962C8B-B14F-4D97-AF65-F5344CB8AC3E}">
        <p14:creationId xmlns:p14="http://schemas.microsoft.com/office/powerpoint/2010/main" val="725281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3B6C6-FBAC-4390-A7F6-A51E087096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C03EAF6-DA28-4D0B-9BEA-9CEE509918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6E3CB3A-EA91-4247-B1FE-2A9C267437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58F6EB-55DE-4435-BD12-560CEFC0AD06}"/>
              </a:ext>
            </a:extLst>
          </p:cNvPr>
          <p:cNvSpPr>
            <a:spLocks noGrp="1"/>
          </p:cNvSpPr>
          <p:nvPr>
            <p:ph type="dt" sz="half" idx="10"/>
          </p:nvPr>
        </p:nvSpPr>
        <p:spPr/>
        <p:txBody>
          <a:bodyPr/>
          <a:lstStyle/>
          <a:p>
            <a:fld id="{16AF9BAC-AF0A-4D4D-8D75-9E66645AC0ED}" type="datetimeFigureOut">
              <a:rPr lang="en-US" smtClean="0"/>
              <a:t>7/1/2020</a:t>
            </a:fld>
            <a:endParaRPr lang="en-US"/>
          </a:p>
        </p:txBody>
      </p:sp>
      <p:sp>
        <p:nvSpPr>
          <p:cNvPr id="6" name="Footer Placeholder 5">
            <a:extLst>
              <a:ext uri="{FF2B5EF4-FFF2-40B4-BE49-F238E27FC236}">
                <a16:creationId xmlns:a16="http://schemas.microsoft.com/office/drawing/2014/main" id="{5047BE08-E2FC-40E6-B294-1EC4D375A7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164E8A-5FB7-4E65-ADD9-BFA5060CB451}"/>
              </a:ext>
            </a:extLst>
          </p:cNvPr>
          <p:cNvSpPr>
            <a:spLocks noGrp="1"/>
          </p:cNvSpPr>
          <p:nvPr>
            <p:ph type="sldNum" sz="quarter" idx="12"/>
          </p:nvPr>
        </p:nvSpPr>
        <p:spPr/>
        <p:txBody>
          <a:bodyPr/>
          <a:lstStyle/>
          <a:p>
            <a:fld id="{EC56004E-47BC-43D6-BC72-CC7321C3AA01}" type="slidenum">
              <a:rPr lang="en-US" smtClean="0"/>
              <a:t>‹#›</a:t>
            </a:fld>
            <a:endParaRPr lang="en-US"/>
          </a:p>
        </p:txBody>
      </p:sp>
    </p:spTree>
    <p:extLst>
      <p:ext uri="{BB962C8B-B14F-4D97-AF65-F5344CB8AC3E}">
        <p14:creationId xmlns:p14="http://schemas.microsoft.com/office/powerpoint/2010/main" val="1830841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ABEB0-E5B0-4CA6-A69D-8E5C6C8FB7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C6D585D-73EC-4DA4-B9D4-EDA1058CE0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7CA217A-EB75-4CB4-9B90-485AE41799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B93FB9-5C9F-4456-8967-43B69439435F}"/>
              </a:ext>
            </a:extLst>
          </p:cNvPr>
          <p:cNvSpPr>
            <a:spLocks noGrp="1"/>
          </p:cNvSpPr>
          <p:nvPr>
            <p:ph type="dt" sz="half" idx="10"/>
          </p:nvPr>
        </p:nvSpPr>
        <p:spPr/>
        <p:txBody>
          <a:bodyPr/>
          <a:lstStyle/>
          <a:p>
            <a:fld id="{16AF9BAC-AF0A-4D4D-8D75-9E66645AC0ED}" type="datetimeFigureOut">
              <a:rPr lang="en-US" smtClean="0"/>
              <a:t>7/1/2020</a:t>
            </a:fld>
            <a:endParaRPr lang="en-US"/>
          </a:p>
        </p:txBody>
      </p:sp>
      <p:sp>
        <p:nvSpPr>
          <p:cNvPr id="6" name="Footer Placeholder 5">
            <a:extLst>
              <a:ext uri="{FF2B5EF4-FFF2-40B4-BE49-F238E27FC236}">
                <a16:creationId xmlns:a16="http://schemas.microsoft.com/office/drawing/2014/main" id="{26C709EC-8A0D-40FA-B600-9D8BF65D54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25F018-FA35-459C-B0E0-69B7BF19BE78}"/>
              </a:ext>
            </a:extLst>
          </p:cNvPr>
          <p:cNvSpPr>
            <a:spLocks noGrp="1"/>
          </p:cNvSpPr>
          <p:nvPr>
            <p:ph type="sldNum" sz="quarter" idx="12"/>
          </p:nvPr>
        </p:nvSpPr>
        <p:spPr/>
        <p:txBody>
          <a:bodyPr/>
          <a:lstStyle/>
          <a:p>
            <a:fld id="{EC56004E-47BC-43D6-BC72-CC7321C3AA01}" type="slidenum">
              <a:rPr lang="en-US" smtClean="0"/>
              <a:t>‹#›</a:t>
            </a:fld>
            <a:endParaRPr lang="en-US"/>
          </a:p>
        </p:txBody>
      </p:sp>
    </p:spTree>
    <p:extLst>
      <p:ext uri="{BB962C8B-B14F-4D97-AF65-F5344CB8AC3E}">
        <p14:creationId xmlns:p14="http://schemas.microsoft.com/office/powerpoint/2010/main" val="3112201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CA2096-F91F-4EA9-8B59-E9F6E85C15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3A53B60-87F4-4033-8045-C86EBDD9A0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BFD338-ED70-49AE-8636-786E7303C6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AF9BAC-AF0A-4D4D-8D75-9E66645AC0ED}" type="datetimeFigureOut">
              <a:rPr lang="en-US" smtClean="0"/>
              <a:t>7/1/2020</a:t>
            </a:fld>
            <a:endParaRPr lang="en-US"/>
          </a:p>
        </p:txBody>
      </p:sp>
      <p:sp>
        <p:nvSpPr>
          <p:cNvPr id="5" name="Footer Placeholder 4">
            <a:extLst>
              <a:ext uri="{FF2B5EF4-FFF2-40B4-BE49-F238E27FC236}">
                <a16:creationId xmlns:a16="http://schemas.microsoft.com/office/drawing/2014/main" id="{57B203EE-0DFA-4A92-A31F-3798D32D05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CF2AE60-2B30-4445-A476-EC6CC65E86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56004E-47BC-43D6-BC72-CC7321C3AA01}" type="slidenum">
              <a:rPr lang="en-US" smtClean="0"/>
              <a:t>‹#›</a:t>
            </a:fld>
            <a:endParaRPr lang="en-US"/>
          </a:p>
        </p:txBody>
      </p:sp>
    </p:spTree>
    <p:extLst>
      <p:ext uri="{BB962C8B-B14F-4D97-AF65-F5344CB8AC3E}">
        <p14:creationId xmlns:p14="http://schemas.microsoft.com/office/powerpoint/2010/main" val="38036726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media" Target="../media/media1.m4a"/><Relationship Id="rId1" Type="http://schemas.openxmlformats.org/officeDocument/2006/relationships/audio" Target="NULL" TargetMode="External"/><Relationship Id="rId6" Type="http://schemas.openxmlformats.org/officeDocument/2006/relationships/image" Target="../media/image3.gif"/><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4.wav"/><Relationship Id="rId1" Type="http://schemas.openxmlformats.org/officeDocument/2006/relationships/slideLayout" Target="../slideLayouts/slideLayout7.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audio" Target="../media/audio3.wav"/><Relationship Id="rId7" Type="http://schemas.openxmlformats.org/officeDocument/2006/relationships/image" Target="../media/image20.jpg"/><Relationship Id="rId2" Type="http://schemas.openxmlformats.org/officeDocument/2006/relationships/audio" Target="../media/audio4.wav"/><Relationship Id="rId1" Type="http://schemas.openxmlformats.org/officeDocument/2006/relationships/slideLayout" Target="../slideLayouts/slideLayout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audio" Target="../media/audio2.wav"/><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G"/></Relationships>
</file>

<file path=ppt/slides/_rels/slide1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G"/></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mailto:azizul.nk@gmail.com" TargetMode="External"/><Relationship Id="rId2" Type="http://schemas.openxmlformats.org/officeDocument/2006/relationships/image" Target="../media/image4.JPG"/><Relationship Id="rId1" Type="http://schemas.openxmlformats.org/officeDocument/2006/relationships/slideLayout" Target="../slideLayouts/slideLayout7.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0.png"/><Relationship Id="rId7" Type="http://schemas.openxmlformats.org/officeDocument/2006/relationships/image" Target="../media/image190.png"/><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0.png"/><Relationship Id="rId4" Type="http://schemas.openxmlformats.org/officeDocument/2006/relationships/image" Target="../media/image16.png"/><Relationship Id="rId9" Type="http://schemas.openxmlformats.org/officeDocument/2006/relationships/image" Target="../media/image210.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2.png"/><Relationship Id="rId5" Type="http://schemas.openxmlformats.org/officeDocument/2006/relationships/image" Target="../media/image29.gif"/><Relationship Id="rId4" Type="http://schemas.openxmlformats.org/officeDocument/2006/relationships/audio" Target="../media/audio1.wav"/></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2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8.gif"/><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4.wav"/><Relationship Id="rId1" Type="http://schemas.openxmlformats.org/officeDocument/2006/relationships/slideLayout" Target="../slideLayouts/slideLayout7.xml"/><Relationship Id="rId4" Type="http://schemas.openxmlformats.org/officeDocument/2006/relationships/image" Target="../media/image11.gif"/></Relationships>
</file>

<file path=ppt/slides/_rels/slide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4.wav"/><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4.wav"/><Relationship Id="rId1" Type="http://schemas.openxmlformats.org/officeDocument/2006/relationships/slideLayout" Target="../slideLayouts/slideLayout7.xml"/><Relationship Id="rId4" Type="http://schemas.openxmlformats.org/officeDocument/2006/relationships/image" Target="../media/image13.gif"/></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corded Sound">
            <a:hlinkClick r:id="" action="ppaction://media"/>
            <a:extLst>
              <a:ext uri="{FF2B5EF4-FFF2-40B4-BE49-F238E27FC236}">
                <a16:creationId xmlns:a16="http://schemas.microsoft.com/office/drawing/2014/main" id="{11A719AC-5FBF-4CBC-96F0-730B2DDF92DD}"/>
              </a:ext>
            </a:extLst>
          </p:cNvPr>
          <p:cNvPicPr>
            <a:picLocks noChangeAspect="1"/>
          </p:cNvPicPr>
          <p:nvPr>
            <a:audioFile r:link="rId1"/>
            <p:extLst>
              <p:ext uri="{DAA4B4D4-6D71-4841-9C94-3DE7FCFB9230}">
                <p14:media xmlns:p14="http://schemas.microsoft.com/office/powerpoint/2010/main" r:embed="rId2">
                  <p14:trim st="2231" end="2442.1428"/>
                </p14:media>
              </p:ext>
            </p:extLst>
          </p:nvPr>
        </p:nvPicPr>
        <p:blipFill>
          <a:blip r:embed="rId5"/>
          <a:stretch>
            <a:fillRect/>
          </a:stretch>
        </p:blipFill>
        <p:spPr>
          <a:xfrm>
            <a:off x="5439637" y="3073518"/>
            <a:ext cx="609600" cy="609600"/>
          </a:xfrm>
          <a:prstGeom prst="rect">
            <a:avLst/>
          </a:prstGeom>
        </p:spPr>
      </p:pic>
      <p:pic>
        <p:nvPicPr>
          <p:cNvPr id="3" name="Picture 2">
            <a:extLst>
              <a:ext uri="{FF2B5EF4-FFF2-40B4-BE49-F238E27FC236}">
                <a16:creationId xmlns:a16="http://schemas.microsoft.com/office/drawing/2014/main" id="{DDE2811B-9F94-4E27-B77C-C9500D3F7E9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2003166">
            <a:off x="3197239" y="1660976"/>
            <a:ext cx="6096000" cy="4391025"/>
          </a:xfrm>
          <a:prstGeom prst="rect">
            <a:avLst/>
          </a:prstGeom>
        </p:spPr>
      </p:pic>
      <p:sp>
        <p:nvSpPr>
          <p:cNvPr id="4" name="TextBox 3">
            <a:extLst>
              <a:ext uri="{FF2B5EF4-FFF2-40B4-BE49-F238E27FC236}">
                <a16:creationId xmlns:a16="http://schemas.microsoft.com/office/drawing/2014/main" id="{F784FB90-DE9A-4344-A718-3B393AD957DA}"/>
              </a:ext>
            </a:extLst>
          </p:cNvPr>
          <p:cNvSpPr txBox="1"/>
          <p:nvPr/>
        </p:nvSpPr>
        <p:spPr>
          <a:xfrm>
            <a:off x="2456412" y="296034"/>
            <a:ext cx="7116418" cy="2215991"/>
          </a:xfrm>
          <a:prstGeom prst="rect">
            <a:avLst/>
          </a:prstGeom>
          <a:noFill/>
        </p:spPr>
        <p:txBody>
          <a:bodyPr wrap="square" rtlCol="0">
            <a:prstTxWarp prst="textPlain">
              <a:avLst/>
            </a:prstTxWarp>
            <a:spAutoFit/>
          </a:bodyPr>
          <a:lstStyle/>
          <a:p>
            <a:r>
              <a:rPr lang="en-US" sz="13800" b="1" dirty="0">
                <a:ln w="10160">
                  <a:solidFill>
                    <a:schemeClr val="accent5"/>
                  </a:solidFill>
                  <a:prstDash val="solid"/>
                </a:ln>
                <a:solidFill>
                  <a:srgbClr val="00B0F0"/>
                </a:solidFill>
                <a:effectLst>
                  <a:outerShdw blurRad="50800" dist="38100" dir="8100000" algn="tr" rotWithShape="0">
                    <a:prstClr val="black">
                      <a:alpha val="40000"/>
                    </a:prstClr>
                  </a:outerShdw>
                </a:effectLst>
              </a:rPr>
              <a:t>Welcome </a:t>
            </a:r>
          </a:p>
        </p:txBody>
      </p:sp>
    </p:spTree>
    <p:extLst>
      <p:ext uri="{BB962C8B-B14F-4D97-AF65-F5344CB8AC3E}">
        <p14:creationId xmlns:p14="http://schemas.microsoft.com/office/powerpoint/2010/main" val="2504680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Scale>
                                      <p:cBhvr>
                                        <p:cTn id="7" dur="5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500" decel="50000" fill="hold">
                                          <p:stCondLst>
                                            <p:cond delay="0"/>
                                          </p:stCondLst>
                                        </p:cTn>
                                        <p:tgtEl>
                                          <p:spTgt spid="4"/>
                                        </p:tgtEl>
                                        <p:attrNameLst>
                                          <p:attrName>ppt_x</p:attrName>
                                          <p:attrName>ppt_y</p:attrName>
                                        </p:attrNameLst>
                                      </p:cBhvr>
                                    </p:animMotion>
                                    <p:animEffect transition="in" filter="fade">
                                      <p:cBhvr>
                                        <p:cTn id="9" dur="500"/>
                                        <p:tgtEl>
                                          <p:spTgt spid="4"/>
                                        </p:tgtEl>
                                      </p:cBhvr>
                                    </p:animEffect>
                                  </p:childTnLst>
                                </p:cTn>
                              </p:par>
                              <p:par>
                                <p:cTn id="10" presetID="1" presetClass="mediacall" presetSubtype="0" fill="hold" nodeType="withEffect">
                                  <p:stCondLst>
                                    <p:cond delay="0"/>
                                  </p:stCondLst>
                                  <p:childTnLst>
                                    <p:cmd type="call" cmd="playFrom(0.0)">
                                      <p:cBhvr>
                                        <p:cTn id="11" dur="164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12" fill="hold" display="0">
                  <p:stCondLst>
                    <p:cond delay="indefinite"/>
                  </p:stCondLst>
                  <p:endCondLst>
                    <p:cond evt="onStopAudio" delay="0">
                      <p:tgtEl>
                        <p:sldTgt/>
                      </p:tgtEl>
                    </p:cond>
                  </p:endCondLst>
                </p:cTn>
                <p:tgtEl>
                  <p:spTgt spid="2"/>
                </p:tgtEl>
              </p:cMediaNode>
            </p:audio>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D2331B1-4E7E-49CA-86AC-B83A4F306D34}"/>
              </a:ext>
            </a:extLst>
          </p:cNvPr>
          <p:cNvSpPr txBox="1"/>
          <p:nvPr/>
        </p:nvSpPr>
        <p:spPr>
          <a:xfrm>
            <a:off x="397565" y="516834"/>
            <a:ext cx="11502887" cy="2796543"/>
          </a:xfrm>
          <a:prstGeom prst="rect">
            <a:avLst/>
          </a:prstGeom>
          <a:noFill/>
        </p:spPr>
        <p:txBody>
          <a:bodyPr wrap="square" rtlCol="0">
            <a:prstTxWarp prst="textPlain">
              <a:avLst/>
            </a:prstTxWarp>
            <a:spAutoFit/>
          </a:bodyPr>
          <a:lstStyle/>
          <a:p>
            <a:r>
              <a:rPr lang="en-US" sz="2800" dirty="0">
                <a:effectLst>
                  <a:outerShdw blurRad="50800" dist="38100" dir="8100000" algn="tr" rotWithShape="0">
                    <a:prstClr val="black">
                      <a:alpha val="40000"/>
                    </a:prstClr>
                  </a:outerShdw>
                </a:effectLst>
              </a:rPr>
              <a:t>“Well,” says </a:t>
            </a:r>
            <a:r>
              <a:rPr lang="en-US" sz="2800" dirty="0" err="1">
                <a:effectLst>
                  <a:outerShdw blurRad="50800" dist="38100" dir="8100000" algn="tr" rotWithShape="0">
                    <a:prstClr val="black">
                      <a:alpha val="40000"/>
                    </a:prstClr>
                  </a:outerShdw>
                </a:effectLst>
              </a:rPr>
              <a:t>Mr</a:t>
            </a:r>
            <a:r>
              <a:rPr lang="en-US" sz="2800" dirty="0">
                <a:effectLst>
                  <a:outerShdw blurRad="50800" dist="38100" dir="8100000" algn="tr" rotWithShape="0">
                    <a:prstClr val="black">
                      <a:alpha val="40000"/>
                    </a:prstClr>
                  </a:outerShdw>
                </a:effectLst>
              </a:rPr>
              <a:t> </a:t>
            </a:r>
            <a:r>
              <a:rPr lang="en-US" sz="2800" dirty="0" err="1">
                <a:effectLst>
                  <a:outerShdw blurRad="50800" dist="38100" dir="8100000" algn="tr" rotWithShape="0">
                    <a:prstClr val="black">
                      <a:alpha val="40000"/>
                    </a:prstClr>
                  </a:outerShdw>
                </a:effectLst>
              </a:rPr>
              <a:t>Larma</a:t>
            </a:r>
            <a:r>
              <a:rPr lang="en-US" sz="2800" dirty="0">
                <a:effectLst>
                  <a:outerShdw blurRad="50800" dist="38100" dir="8100000" algn="tr" rotWithShape="0">
                    <a:prstClr val="black">
                      <a:alpha val="40000"/>
                    </a:prstClr>
                  </a:outerShdw>
                </a:effectLst>
              </a:rPr>
              <a:t>. “These are different kinds of physical exercise. You can do then indoors as well as out doors. In the house you can do some freehand exercises. That is,  you can stretch different parts of your body. Outside, you can play, swim or simply walk.</a:t>
            </a:r>
          </a:p>
        </p:txBody>
      </p:sp>
      <p:sp>
        <p:nvSpPr>
          <p:cNvPr id="3" name="TextBox 2">
            <a:extLst>
              <a:ext uri="{FF2B5EF4-FFF2-40B4-BE49-F238E27FC236}">
                <a16:creationId xmlns:a16="http://schemas.microsoft.com/office/drawing/2014/main" id="{C6831258-22D2-49A6-B1A7-4AD711E2FD48}"/>
              </a:ext>
            </a:extLst>
          </p:cNvPr>
          <p:cNvSpPr txBox="1"/>
          <p:nvPr/>
        </p:nvSpPr>
        <p:spPr>
          <a:xfrm>
            <a:off x="371060" y="3472071"/>
            <a:ext cx="11502887" cy="2988890"/>
          </a:xfrm>
          <a:prstGeom prst="rect">
            <a:avLst/>
          </a:prstGeom>
          <a:noFill/>
        </p:spPr>
        <p:txBody>
          <a:bodyPr wrap="square" rtlCol="0">
            <a:prstTxWarp prst="textPlain">
              <a:avLst/>
            </a:prstTxWarp>
            <a:spAutoFit/>
          </a:bodyPr>
          <a:lstStyle/>
          <a:p>
            <a:r>
              <a:rPr lang="en-US" sz="2800" dirty="0">
                <a:effectLst>
                  <a:outerShdw blurRad="50800" dist="38100" dir="8100000" algn="tr" rotWithShape="0">
                    <a:prstClr val="black">
                      <a:alpha val="40000"/>
                    </a:prstClr>
                  </a:outerShdw>
                </a:effectLst>
              </a:rPr>
              <a:t>“Why do we need physical exercise, teacher?” asks Ranjan.</a:t>
            </a:r>
          </a:p>
          <a:p>
            <a:r>
              <a:rPr lang="en-US" sz="2800" dirty="0">
                <a:effectLst>
                  <a:outerShdw blurRad="50800" dist="38100" dir="8100000" algn="tr" rotWithShape="0">
                    <a:prstClr val="black">
                      <a:alpha val="40000"/>
                    </a:prstClr>
                  </a:outerShdw>
                </a:effectLst>
              </a:rPr>
              <a:t>“Well” , says </a:t>
            </a:r>
            <a:r>
              <a:rPr lang="en-US" sz="2800" dirty="0" err="1">
                <a:effectLst>
                  <a:outerShdw blurRad="50800" dist="38100" dir="8100000" algn="tr" rotWithShape="0">
                    <a:prstClr val="black">
                      <a:alpha val="40000"/>
                    </a:prstClr>
                  </a:outerShdw>
                </a:effectLst>
              </a:rPr>
              <a:t>Mr</a:t>
            </a:r>
            <a:r>
              <a:rPr lang="en-US" sz="2800" dirty="0">
                <a:effectLst>
                  <a:outerShdw blurRad="50800" dist="38100" dir="8100000" algn="tr" rotWithShape="0">
                    <a:prstClr val="black">
                      <a:alpha val="40000"/>
                    </a:prstClr>
                  </a:outerShdw>
                </a:effectLst>
              </a:rPr>
              <a:t> </a:t>
            </a:r>
            <a:r>
              <a:rPr lang="en-US" sz="2800" dirty="0" err="1">
                <a:effectLst>
                  <a:outerShdw blurRad="50800" dist="38100" dir="8100000" algn="tr" rotWithShape="0">
                    <a:prstClr val="black">
                      <a:alpha val="40000"/>
                    </a:prstClr>
                  </a:outerShdw>
                </a:effectLst>
              </a:rPr>
              <a:t>Larma</a:t>
            </a:r>
            <a:r>
              <a:rPr lang="en-US" sz="2800" dirty="0">
                <a:effectLst>
                  <a:outerShdw blurRad="50800" dist="38100" dir="8100000" algn="tr" rotWithShape="0">
                    <a:prstClr val="black">
                      <a:alpha val="40000"/>
                    </a:prstClr>
                  </a:outerShdw>
                </a:effectLst>
              </a:rPr>
              <a:t>, “The benefits of physical exercise are many. The greatest of them is that it keeps you fit for work. It also gives you energy, and makes you strong and cheerful. It teaches you regularly and discipline as well.”</a:t>
            </a:r>
          </a:p>
        </p:txBody>
      </p:sp>
    </p:spTree>
    <p:extLst>
      <p:ext uri="{BB962C8B-B14F-4D97-AF65-F5344CB8AC3E}">
        <p14:creationId xmlns:p14="http://schemas.microsoft.com/office/powerpoint/2010/main" val="3277642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wipe(left)">
                                      <p:cBhvr>
                                        <p:cTn id="7" dur="250"/>
                                        <p:tgtEl>
                                          <p:spTgt spid="2"/>
                                        </p:tgtEl>
                                      </p:cBhvr>
                                    </p:animEffect>
                                  </p:childTnLst>
                                </p:cTn>
                              </p:par>
                            </p:childTnLst>
                          </p:cTn>
                        </p:par>
                        <p:par>
                          <p:cTn id="8" fill="hold">
                            <p:stCondLst>
                              <p:cond delay="5675"/>
                            </p:stCondLst>
                            <p:childTnLst>
                              <p:par>
                                <p:cTn id="9" presetID="22" presetClass="entr" presetSubtype="8" fill="hold" grpId="0" nodeType="afterEffect">
                                  <p:stCondLst>
                                    <p:cond delay="0"/>
                                  </p:stCondLst>
                                  <p:iterate type="lt">
                                    <p:tmPct val="10000"/>
                                  </p:iterate>
                                  <p:childTnLst>
                                    <p:set>
                                      <p:cBhvr>
                                        <p:cTn id="10" dur="1" fill="hold">
                                          <p:stCondLst>
                                            <p:cond delay="0"/>
                                          </p:stCondLst>
                                        </p:cTn>
                                        <p:tgtEl>
                                          <p:spTgt spid="3"/>
                                        </p:tgtEl>
                                        <p:attrNameLst>
                                          <p:attrName>style.visibility</p:attrName>
                                        </p:attrNameLst>
                                      </p:cBhvr>
                                      <p:to>
                                        <p:strVal val="visible"/>
                                      </p:to>
                                    </p:set>
                                    <p:animEffect transition="in" filter="wipe(left)">
                                      <p:cBhvr>
                                        <p:cTn id="11" dur="250"/>
                                        <p:tgtEl>
                                          <p:spTgt spid="3"/>
                                        </p:tgtEl>
                                      </p:cBhvr>
                                    </p:animEffect>
                                  </p:childTnLst>
                                  <p:subTnLst>
                                    <p:audio>
                                      <p:cMediaNode>
                                        <p:cTn display="0" masterRel="sameClick">
                                          <p:stCondLst>
                                            <p:cond evt="begin" delay="0">
                                              <p:tn val="9"/>
                                            </p:cond>
                                          </p:stCondLst>
                                          <p:endCondLst>
                                            <p:cond evt="onStopAudio" delay="0">
                                              <p:tgtEl>
                                                <p:sldTgt/>
                                              </p:tgtEl>
                                            </p:cond>
                                          </p:endCondLst>
                                        </p:cTn>
                                        <p:tgtEl>
                                          <p:sndTgt r:embed="rId2"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C501E02-D4EF-4692-BB2A-B3A0D1339C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0976" y="2326517"/>
            <a:ext cx="3236950" cy="2154043"/>
          </a:xfrm>
          <a:prstGeom prst="rect">
            <a:avLst/>
          </a:prstGeom>
        </p:spPr>
      </p:pic>
      <p:pic>
        <p:nvPicPr>
          <p:cNvPr id="5" name="Picture 4">
            <a:extLst>
              <a:ext uri="{FF2B5EF4-FFF2-40B4-BE49-F238E27FC236}">
                <a16:creationId xmlns:a16="http://schemas.microsoft.com/office/drawing/2014/main" id="{E20D23C8-17DE-48C9-AFF3-1454DB1706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21370" y="2359854"/>
            <a:ext cx="3539431" cy="2212145"/>
          </a:xfrm>
          <a:prstGeom prst="rect">
            <a:avLst/>
          </a:prstGeom>
        </p:spPr>
      </p:pic>
      <p:pic>
        <p:nvPicPr>
          <p:cNvPr id="7" name="Picture 6">
            <a:extLst>
              <a:ext uri="{FF2B5EF4-FFF2-40B4-BE49-F238E27FC236}">
                <a16:creationId xmlns:a16="http://schemas.microsoft.com/office/drawing/2014/main" id="{D3F0E65A-3488-4AEE-A6BE-C646A0546B2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68769" y="2370522"/>
            <a:ext cx="4213399" cy="2369117"/>
          </a:xfrm>
          <a:prstGeom prst="rect">
            <a:avLst/>
          </a:prstGeom>
        </p:spPr>
      </p:pic>
      <p:sp>
        <p:nvSpPr>
          <p:cNvPr id="2" name="TextBox 1">
            <a:extLst>
              <a:ext uri="{FF2B5EF4-FFF2-40B4-BE49-F238E27FC236}">
                <a16:creationId xmlns:a16="http://schemas.microsoft.com/office/drawing/2014/main" id="{D9966A1B-3725-4577-8A3B-674DC442C42F}"/>
              </a:ext>
            </a:extLst>
          </p:cNvPr>
          <p:cNvSpPr txBox="1"/>
          <p:nvPr/>
        </p:nvSpPr>
        <p:spPr>
          <a:xfrm>
            <a:off x="2773680" y="441960"/>
            <a:ext cx="6294120" cy="523220"/>
          </a:xfrm>
          <a:prstGeom prst="rect">
            <a:avLst/>
          </a:prstGeom>
          <a:noFill/>
        </p:spPr>
        <p:txBody>
          <a:bodyPr wrap="square" rtlCol="0">
            <a:prstTxWarp prst="textPlain">
              <a:avLst/>
            </a:prstTxWarp>
            <a:spAutoFit/>
          </a:bodyPr>
          <a:lstStyle/>
          <a:p>
            <a:r>
              <a:rPr lang="en-US" sz="2800" dirty="0">
                <a:effectLst>
                  <a:outerShdw blurRad="50800" dist="38100" dir="8100000" algn="tr" rotWithShape="0">
                    <a:prstClr val="black">
                      <a:alpha val="40000"/>
                    </a:prstClr>
                  </a:outerShdw>
                </a:effectLst>
              </a:rPr>
              <a:t>Dear students, look the pictures carefully</a:t>
            </a:r>
          </a:p>
        </p:txBody>
      </p:sp>
      <p:sp>
        <p:nvSpPr>
          <p:cNvPr id="6" name="TextBox 5">
            <a:extLst>
              <a:ext uri="{FF2B5EF4-FFF2-40B4-BE49-F238E27FC236}">
                <a16:creationId xmlns:a16="http://schemas.microsoft.com/office/drawing/2014/main" id="{A574C45F-E68F-4EB5-AE7A-9E4C52461F4E}"/>
              </a:ext>
            </a:extLst>
          </p:cNvPr>
          <p:cNvSpPr txBox="1"/>
          <p:nvPr/>
        </p:nvSpPr>
        <p:spPr>
          <a:xfrm>
            <a:off x="2346960" y="1402080"/>
            <a:ext cx="7056120" cy="523220"/>
          </a:xfrm>
          <a:prstGeom prst="rect">
            <a:avLst/>
          </a:prstGeom>
          <a:noFill/>
        </p:spPr>
        <p:txBody>
          <a:bodyPr wrap="square" rtlCol="0">
            <a:prstTxWarp prst="textPlain">
              <a:avLst/>
            </a:prstTxWarp>
            <a:spAutoFit/>
          </a:bodyPr>
          <a:lstStyle/>
          <a:p>
            <a:r>
              <a:rPr lang="en-US" sz="2800" dirty="0">
                <a:effectLst>
                  <a:outerShdw blurRad="50800" dist="38100" dir="8100000" algn="tr" rotWithShape="0">
                    <a:prstClr val="black">
                      <a:alpha val="40000"/>
                    </a:prstClr>
                  </a:outerShdw>
                </a:effectLst>
              </a:rPr>
              <a:t>Dear students, what do you see in the pictures?</a:t>
            </a:r>
          </a:p>
        </p:txBody>
      </p:sp>
      <p:sp>
        <p:nvSpPr>
          <p:cNvPr id="4" name="TextBox 3">
            <a:extLst>
              <a:ext uri="{FF2B5EF4-FFF2-40B4-BE49-F238E27FC236}">
                <a16:creationId xmlns:a16="http://schemas.microsoft.com/office/drawing/2014/main" id="{F3E291ED-5F08-47C1-8B50-B723A770B555}"/>
              </a:ext>
            </a:extLst>
          </p:cNvPr>
          <p:cNvSpPr txBox="1"/>
          <p:nvPr/>
        </p:nvSpPr>
        <p:spPr>
          <a:xfrm>
            <a:off x="777240" y="5074920"/>
            <a:ext cx="1767840" cy="523220"/>
          </a:xfrm>
          <a:prstGeom prst="rect">
            <a:avLst/>
          </a:prstGeom>
          <a:noFill/>
        </p:spPr>
        <p:txBody>
          <a:bodyPr wrap="square" rtlCol="0">
            <a:prstTxWarp prst="textPlain">
              <a:avLst/>
            </a:prstTxWarp>
            <a:spAutoFit/>
          </a:bodyPr>
          <a:lstStyle/>
          <a:p>
            <a:r>
              <a:rPr lang="en-US" sz="2800" dirty="0">
                <a:effectLst>
                  <a:outerShdw blurRad="50800" dist="38100" dir="8100000" algn="tr" rotWithShape="0">
                    <a:prstClr val="black">
                      <a:alpha val="40000"/>
                    </a:prstClr>
                  </a:outerShdw>
                </a:effectLst>
              </a:rPr>
              <a:t>Good food</a:t>
            </a:r>
          </a:p>
        </p:txBody>
      </p:sp>
      <p:sp>
        <p:nvSpPr>
          <p:cNvPr id="8" name="TextBox 7">
            <a:extLst>
              <a:ext uri="{FF2B5EF4-FFF2-40B4-BE49-F238E27FC236}">
                <a16:creationId xmlns:a16="http://schemas.microsoft.com/office/drawing/2014/main" id="{B4038276-31E8-46D6-95E8-990D5DB7DF03}"/>
              </a:ext>
            </a:extLst>
          </p:cNvPr>
          <p:cNvSpPr txBox="1"/>
          <p:nvPr/>
        </p:nvSpPr>
        <p:spPr>
          <a:xfrm>
            <a:off x="4800600" y="5135880"/>
            <a:ext cx="1417320" cy="523220"/>
          </a:xfrm>
          <a:prstGeom prst="rect">
            <a:avLst/>
          </a:prstGeom>
          <a:noFill/>
        </p:spPr>
        <p:txBody>
          <a:bodyPr wrap="square" rtlCol="0">
            <a:prstTxWarp prst="textPlain">
              <a:avLst/>
            </a:prstTxWarp>
            <a:spAutoFit/>
          </a:bodyPr>
          <a:lstStyle/>
          <a:p>
            <a:r>
              <a:rPr lang="en-US" sz="2800" dirty="0">
                <a:effectLst>
                  <a:outerShdw blurRad="50800" dist="38100" dir="8100000" algn="tr" rotWithShape="0">
                    <a:prstClr val="black">
                      <a:alpha val="40000"/>
                    </a:prstClr>
                  </a:outerShdw>
                </a:effectLst>
              </a:rPr>
              <a:t>Sleeping </a:t>
            </a:r>
          </a:p>
        </p:txBody>
      </p:sp>
      <p:sp>
        <p:nvSpPr>
          <p:cNvPr id="9" name="TextBox 8">
            <a:extLst>
              <a:ext uri="{FF2B5EF4-FFF2-40B4-BE49-F238E27FC236}">
                <a16:creationId xmlns:a16="http://schemas.microsoft.com/office/drawing/2014/main" id="{9CE2BD5A-5A06-41ED-8B4C-A9208BE56789}"/>
              </a:ext>
            </a:extLst>
          </p:cNvPr>
          <p:cNvSpPr txBox="1"/>
          <p:nvPr/>
        </p:nvSpPr>
        <p:spPr>
          <a:xfrm>
            <a:off x="8869680" y="5166360"/>
            <a:ext cx="1508760" cy="523220"/>
          </a:xfrm>
          <a:prstGeom prst="rect">
            <a:avLst/>
          </a:prstGeom>
          <a:noFill/>
        </p:spPr>
        <p:txBody>
          <a:bodyPr wrap="square" rtlCol="0">
            <a:prstTxWarp prst="textPlain">
              <a:avLst/>
            </a:prstTxWarp>
            <a:spAutoFit/>
          </a:bodyPr>
          <a:lstStyle/>
          <a:p>
            <a:r>
              <a:rPr lang="en-US" sz="2800" dirty="0">
                <a:effectLst>
                  <a:outerShdw blurRad="50800" dist="38100" dir="8100000" algn="tr" rotWithShape="0">
                    <a:prstClr val="black">
                      <a:alpha val="40000"/>
                    </a:prstClr>
                  </a:outerShdw>
                </a:effectLst>
              </a:rPr>
              <a:t>Cleaning </a:t>
            </a:r>
          </a:p>
        </p:txBody>
      </p:sp>
    </p:spTree>
    <p:extLst>
      <p:ext uri="{BB962C8B-B14F-4D97-AF65-F5344CB8AC3E}">
        <p14:creationId xmlns:p14="http://schemas.microsoft.com/office/powerpoint/2010/main" val="2749851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250"/>
                                        <p:tgtEl>
                                          <p:spTgt spid="2"/>
                                        </p:tgtEl>
                                      </p:cBhvr>
                                    </p:animEffect>
                                  </p:childTnLst>
                                </p:cTn>
                              </p:par>
                            </p:childTnLst>
                          </p:cTn>
                        </p:par>
                        <p:par>
                          <p:cTn id="8" fill="hold">
                            <p:stCondLst>
                              <p:cond delay="250"/>
                            </p:stCondLst>
                            <p:childTnLst>
                              <p:par>
                                <p:cTn id="9" presetID="2" presetClass="entr" presetSubtype="3"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250" fill="hold"/>
                                        <p:tgtEl>
                                          <p:spTgt spid="5"/>
                                        </p:tgtEl>
                                        <p:attrNameLst>
                                          <p:attrName>ppt_x</p:attrName>
                                        </p:attrNameLst>
                                      </p:cBhvr>
                                      <p:tavLst>
                                        <p:tav tm="0">
                                          <p:val>
                                            <p:strVal val="#ppt_x"/>
                                          </p:val>
                                        </p:tav>
                                        <p:tav tm="100000">
                                          <p:val>
                                            <p:strVal val="#ppt_x"/>
                                          </p:val>
                                        </p:tav>
                                      </p:tavLst>
                                    </p:anim>
                                    <p:anim calcmode="lin" valueType="num">
                                      <p:cBhvr additive="base">
                                        <p:cTn id="16" dur="25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37"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outVertical)">
                                      <p:cBhvr>
                                        <p:cTn id="25" dur="5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2" name="cashreg.wav"/>
                                        </p:tgtEl>
                                      </p:cMediaNode>
                                    </p:audio>
                                  </p:sub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barn(inVertical)">
                                      <p:cBhvr>
                                        <p:cTn id="30" dur="500"/>
                                        <p:tgtEl>
                                          <p:spTgt spid="4"/>
                                        </p:tgtEl>
                                      </p:cBhvr>
                                    </p:animEffect>
                                  </p:childTnLst>
                                  <p:subTnLst>
                                    <p:audio>
                                      <p:cMediaNode>
                                        <p:cTn display="0" masterRel="sameClick">
                                          <p:stCondLst>
                                            <p:cond evt="begin" delay="0">
                                              <p:tn val="28"/>
                                            </p:cond>
                                          </p:stCondLst>
                                          <p:endCondLst>
                                            <p:cond evt="onStopAudio" delay="0">
                                              <p:tgtEl>
                                                <p:sldTgt/>
                                              </p:tgtEl>
                                            </p:cond>
                                          </p:endCondLst>
                                        </p:cTn>
                                        <p:tgtEl>
                                          <p:sndTgt r:embed="rId3" name="hammer.wav"/>
                                        </p:tgtEl>
                                      </p:cMediaNode>
                                    </p:audio>
                                  </p:sub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barn(inVertical)">
                                      <p:cBhvr>
                                        <p:cTn id="35" dur="500"/>
                                        <p:tgtEl>
                                          <p:spTgt spid="8"/>
                                        </p:tgtEl>
                                      </p:cBhvr>
                                    </p:animEffect>
                                  </p:childTnLst>
                                  <p:subTnLst>
                                    <p:audio>
                                      <p:cMediaNode>
                                        <p:cTn display="0" masterRel="sameClick">
                                          <p:stCondLst>
                                            <p:cond evt="begin" delay="0">
                                              <p:tn val="33"/>
                                            </p:cond>
                                          </p:stCondLst>
                                          <p:endCondLst>
                                            <p:cond evt="onStopAudio" delay="0">
                                              <p:tgtEl>
                                                <p:sldTgt/>
                                              </p:tgtEl>
                                            </p:cond>
                                          </p:endCondLst>
                                        </p:cTn>
                                        <p:tgtEl>
                                          <p:sndTgt r:embed="rId3" name="hammer.wav"/>
                                        </p:tgtEl>
                                      </p:cMediaNode>
                                    </p:audio>
                                  </p:sub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barn(inVertical)">
                                      <p:cBhvr>
                                        <p:cTn id="40" dur="500"/>
                                        <p:tgtEl>
                                          <p:spTgt spid="9"/>
                                        </p:tgtEl>
                                      </p:cBhvr>
                                    </p:animEffect>
                                  </p:childTnLst>
                                  <p:subTnLst>
                                    <p:audio>
                                      <p:cMediaNode>
                                        <p:cTn display="0" masterRel="sameClick">
                                          <p:stCondLst>
                                            <p:cond evt="begin" delay="0">
                                              <p:tn val="38"/>
                                            </p:cond>
                                          </p:stCondLst>
                                          <p:endCondLst>
                                            <p:cond evt="onStopAudio" delay="0">
                                              <p:tgtEl>
                                                <p:sldTgt/>
                                              </p:tgtEl>
                                            </p:cond>
                                          </p:endCondLst>
                                        </p:cTn>
                                        <p:tgtEl>
                                          <p:sndTgt r:embed="rId3" name="hamm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4" grpId="0"/>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9194384-EA97-4735-AC88-877604892884}"/>
              </a:ext>
            </a:extLst>
          </p:cNvPr>
          <p:cNvSpPr txBox="1"/>
          <p:nvPr/>
        </p:nvSpPr>
        <p:spPr>
          <a:xfrm>
            <a:off x="2727960" y="228600"/>
            <a:ext cx="6294120" cy="523220"/>
          </a:xfrm>
          <a:prstGeom prst="rect">
            <a:avLst/>
          </a:prstGeom>
          <a:noFill/>
        </p:spPr>
        <p:txBody>
          <a:bodyPr wrap="square" rtlCol="0">
            <a:prstTxWarp prst="textPlain">
              <a:avLst/>
            </a:prstTxWarp>
            <a:spAutoFit/>
          </a:bodyPr>
          <a:lstStyle/>
          <a:p>
            <a:r>
              <a:rPr lang="en-US" sz="2800" dirty="0">
                <a:effectLst>
                  <a:outerShdw blurRad="50800" dist="38100" dir="8100000" algn="tr" rotWithShape="0">
                    <a:prstClr val="black">
                      <a:alpha val="40000"/>
                    </a:prstClr>
                  </a:outerShdw>
                </a:effectLst>
              </a:rPr>
              <a:t>Dear students, look the pictures carefully</a:t>
            </a:r>
          </a:p>
        </p:txBody>
      </p:sp>
      <p:sp>
        <p:nvSpPr>
          <p:cNvPr id="6" name="TextBox 5">
            <a:extLst>
              <a:ext uri="{FF2B5EF4-FFF2-40B4-BE49-F238E27FC236}">
                <a16:creationId xmlns:a16="http://schemas.microsoft.com/office/drawing/2014/main" id="{3248310B-4C35-444E-A783-C9BFD06B0300}"/>
              </a:ext>
            </a:extLst>
          </p:cNvPr>
          <p:cNvSpPr txBox="1"/>
          <p:nvPr/>
        </p:nvSpPr>
        <p:spPr>
          <a:xfrm>
            <a:off x="2377440" y="746760"/>
            <a:ext cx="7056120" cy="523220"/>
          </a:xfrm>
          <a:prstGeom prst="rect">
            <a:avLst/>
          </a:prstGeom>
          <a:noFill/>
        </p:spPr>
        <p:txBody>
          <a:bodyPr wrap="square" rtlCol="0">
            <a:prstTxWarp prst="textPlain">
              <a:avLst/>
            </a:prstTxWarp>
            <a:spAutoFit/>
          </a:bodyPr>
          <a:lstStyle/>
          <a:p>
            <a:r>
              <a:rPr lang="en-US" sz="2800" dirty="0">
                <a:effectLst>
                  <a:outerShdw blurRad="50800" dist="38100" dir="8100000" algn="tr" rotWithShape="0">
                    <a:prstClr val="black">
                      <a:alpha val="40000"/>
                    </a:prstClr>
                  </a:outerShdw>
                </a:effectLst>
              </a:rPr>
              <a:t>Dear students, what do you see in the pictures?</a:t>
            </a:r>
          </a:p>
        </p:txBody>
      </p:sp>
      <p:sp>
        <p:nvSpPr>
          <p:cNvPr id="7" name="TextBox 6">
            <a:extLst>
              <a:ext uri="{FF2B5EF4-FFF2-40B4-BE49-F238E27FC236}">
                <a16:creationId xmlns:a16="http://schemas.microsoft.com/office/drawing/2014/main" id="{6710374B-2DC3-4A8C-BC00-B00C3DA92F13}"/>
              </a:ext>
            </a:extLst>
          </p:cNvPr>
          <p:cNvSpPr txBox="1"/>
          <p:nvPr/>
        </p:nvSpPr>
        <p:spPr>
          <a:xfrm>
            <a:off x="3017520" y="3307080"/>
            <a:ext cx="2194560" cy="340340"/>
          </a:xfrm>
          <a:prstGeom prst="rect">
            <a:avLst/>
          </a:prstGeom>
          <a:noFill/>
        </p:spPr>
        <p:txBody>
          <a:bodyPr wrap="square" rtlCol="0">
            <a:prstTxWarp prst="textPlain">
              <a:avLst/>
            </a:prstTxWarp>
            <a:spAutoFit/>
          </a:bodyPr>
          <a:lstStyle/>
          <a:p>
            <a:r>
              <a:rPr lang="en-US" sz="2000" dirty="0">
                <a:effectLst>
                  <a:outerShdw blurRad="50800" dist="38100" dir="8100000" algn="tr" rotWithShape="0">
                    <a:prstClr val="black">
                      <a:alpha val="40000"/>
                    </a:prstClr>
                  </a:outerShdw>
                </a:effectLst>
              </a:rPr>
              <a:t>Free hand exercise</a:t>
            </a:r>
          </a:p>
        </p:txBody>
      </p:sp>
      <p:pic>
        <p:nvPicPr>
          <p:cNvPr id="11" name="Picture 10">
            <a:extLst>
              <a:ext uri="{FF2B5EF4-FFF2-40B4-BE49-F238E27FC236}">
                <a16:creationId xmlns:a16="http://schemas.microsoft.com/office/drawing/2014/main" id="{FF4F3CB5-CB47-4128-9F84-C0F2B77C1E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45995" y="1269682"/>
            <a:ext cx="3524250" cy="2006918"/>
          </a:xfrm>
          <a:prstGeom prst="rect">
            <a:avLst/>
          </a:prstGeom>
        </p:spPr>
      </p:pic>
      <p:pic>
        <p:nvPicPr>
          <p:cNvPr id="13" name="Picture 12">
            <a:extLst>
              <a:ext uri="{FF2B5EF4-FFF2-40B4-BE49-F238E27FC236}">
                <a16:creationId xmlns:a16="http://schemas.microsoft.com/office/drawing/2014/main" id="{75523F2C-2853-4573-9EE5-AF224E4B119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46947" y="3810000"/>
            <a:ext cx="3529013" cy="2270759"/>
          </a:xfrm>
          <a:prstGeom prst="rect">
            <a:avLst/>
          </a:prstGeom>
        </p:spPr>
      </p:pic>
      <p:pic>
        <p:nvPicPr>
          <p:cNvPr id="15" name="Picture 14">
            <a:extLst>
              <a:ext uri="{FF2B5EF4-FFF2-40B4-BE49-F238E27FC236}">
                <a16:creationId xmlns:a16="http://schemas.microsoft.com/office/drawing/2014/main" id="{7F61104A-A3C1-42E0-82B2-E437EB2CE00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56960" y="1240155"/>
            <a:ext cx="3611880" cy="2066925"/>
          </a:xfrm>
          <a:prstGeom prst="rect">
            <a:avLst/>
          </a:prstGeom>
        </p:spPr>
      </p:pic>
      <p:sp>
        <p:nvSpPr>
          <p:cNvPr id="16" name="TextBox 15">
            <a:extLst>
              <a:ext uri="{FF2B5EF4-FFF2-40B4-BE49-F238E27FC236}">
                <a16:creationId xmlns:a16="http://schemas.microsoft.com/office/drawing/2014/main" id="{06891E4E-808F-4FE2-A883-5276A6823747}"/>
              </a:ext>
            </a:extLst>
          </p:cNvPr>
          <p:cNvSpPr txBox="1"/>
          <p:nvPr/>
        </p:nvSpPr>
        <p:spPr>
          <a:xfrm>
            <a:off x="7254240" y="3337560"/>
            <a:ext cx="1325880" cy="396240"/>
          </a:xfrm>
          <a:prstGeom prst="rect">
            <a:avLst/>
          </a:prstGeom>
          <a:noFill/>
        </p:spPr>
        <p:txBody>
          <a:bodyPr wrap="square" rtlCol="0">
            <a:prstTxWarp prst="textPlain">
              <a:avLst/>
            </a:prstTxWarp>
            <a:spAutoFit/>
          </a:bodyPr>
          <a:lstStyle/>
          <a:p>
            <a:r>
              <a:rPr lang="en-US" sz="2000" dirty="0">
                <a:effectLst>
                  <a:outerShdw blurRad="50800" dist="38100" dir="8100000" algn="tr" rotWithShape="0">
                    <a:prstClr val="black">
                      <a:alpha val="40000"/>
                    </a:prstClr>
                  </a:outerShdw>
                </a:effectLst>
              </a:rPr>
              <a:t>Swimming </a:t>
            </a:r>
          </a:p>
        </p:txBody>
      </p:sp>
      <p:sp>
        <p:nvSpPr>
          <p:cNvPr id="17" name="TextBox 16">
            <a:extLst>
              <a:ext uri="{FF2B5EF4-FFF2-40B4-BE49-F238E27FC236}">
                <a16:creationId xmlns:a16="http://schemas.microsoft.com/office/drawing/2014/main" id="{5FCD5A4F-AB08-4DEE-B345-094AFD306C19}"/>
              </a:ext>
            </a:extLst>
          </p:cNvPr>
          <p:cNvSpPr txBox="1"/>
          <p:nvPr/>
        </p:nvSpPr>
        <p:spPr>
          <a:xfrm>
            <a:off x="3429000" y="6156960"/>
            <a:ext cx="1005840" cy="396240"/>
          </a:xfrm>
          <a:prstGeom prst="rect">
            <a:avLst/>
          </a:prstGeom>
          <a:noFill/>
        </p:spPr>
        <p:txBody>
          <a:bodyPr wrap="square" rtlCol="0">
            <a:prstTxWarp prst="textPlain">
              <a:avLst/>
            </a:prstTxWarp>
            <a:spAutoFit/>
          </a:bodyPr>
          <a:lstStyle/>
          <a:p>
            <a:r>
              <a:rPr lang="en-US" sz="2000" dirty="0">
                <a:effectLst>
                  <a:outerShdw blurRad="50800" dist="38100" dir="8100000" algn="tr" rotWithShape="0">
                    <a:prstClr val="black">
                      <a:alpha val="40000"/>
                    </a:prstClr>
                  </a:outerShdw>
                </a:effectLst>
              </a:rPr>
              <a:t>Playing </a:t>
            </a:r>
          </a:p>
        </p:txBody>
      </p:sp>
      <p:pic>
        <p:nvPicPr>
          <p:cNvPr id="21" name="Picture 20">
            <a:extLst>
              <a:ext uri="{FF2B5EF4-FFF2-40B4-BE49-F238E27FC236}">
                <a16:creationId xmlns:a16="http://schemas.microsoft.com/office/drawing/2014/main" id="{C3162897-3931-4F73-AEDF-1BF181E2E03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02680" y="3893578"/>
            <a:ext cx="3526408" cy="2187182"/>
          </a:xfrm>
          <a:prstGeom prst="rect">
            <a:avLst/>
          </a:prstGeom>
        </p:spPr>
      </p:pic>
      <p:sp>
        <p:nvSpPr>
          <p:cNvPr id="22" name="TextBox 21">
            <a:extLst>
              <a:ext uri="{FF2B5EF4-FFF2-40B4-BE49-F238E27FC236}">
                <a16:creationId xmlns:a16="http://schemas.microsoft.com/office/drawing/2014/main" id="{68697580-BE0D-4A78-B163-A111C5F663D6}"/>
              </a:ext>
            </a:extLst>
          </p:cNvPr>
          <p:cNvSpPr txBox="1"/>
          <p:nvPr/>
        </p:nvSpPr>
        <p:spPr>
          <a:xfrm>
            <a:off x="7178040" y="6141720"/>
            <a:ext cx="1082040" cy="396240"/>
          </a:xfrm>
          <a:prstGeom prst="rect">
            <a:avLst/>
          </a:prstGeom>
          <a:noFill/>
        </p:spPr>
        <p:txBody>
          <a:bodyPr wrap="square" rtlCol="0">
            <a:prstTxWarp prst="textPlain">
              <a:avLst/>
            </a:prstTxWarp>
            <a:spAutoFit/>
          </a:bodyPr>
          <a:lstStyle/>
          <a:p>
            <a:r>
              <a:rPr lang="en-US" sz="2000" dirty="0">
                <a:effectLst>
                  <a:outerShdw blurRad="50800" dist="38100" dir="8100000" algn="tr" rotWithShape="0">
                    <a:prstClr val="black">
                      <a:alpha val="40000"/>
                    </a:prstClr>
                  </a:outerShdw>
                </a:effectLst>
              </a:rPr>
              <a:t>Walking </a:t>
            </a:r>
          </a:p>
        </p:txBody>
      </p:sp>
    </p:spTree>
    <p:extLst>
      <p:ext uri="{BB962C8B-B14F-4D97-AF65-F5344CB8AC3E}">
        <p14:creationId xmlns:p14="http://schemas.microsoft.com/office/powerpoint/2010/main" val="13669237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250"/>
                                        <p:tgtEl>
                                          <p:spTgt spid="5"/>
                                        </p:tgtEl>
                                      </p:cBhvr>
                                    </p:animEffect>
                                  </p:childTnLst>
                                </p:cTn>
                              </p:par>
                              <p:par>
                                <p:cTn id="8" presetID="2" presetClass="entr" presetSubtype="6"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additive="base">
                                        <p:cTn id="10" dur="500" fill="hold"/>
                                        <p:tgtEl>
                                          <p:spTgt spid="11"/>
                                        </p:tgtEl>
                                        <p:attrNameLst>
                                          <p:attrName>ppt_x</p:attrName>
                                        </p:attrNameLst>
                                      </p:cBhvr>
                                      <p:tavLst>
                                        <p:tav tm="0">
                                          <p:val>
                                            <p:strVal val="1+#ppt_w/2"/>
                                          </p:val>
                                        </p:tav>
                                        <p:tav tm="100000">
                                          <p:val>
                                            <p:strVal val="#ppt_x"/>
                                          </p:val>
                                        </p:tav>
                                      </p:tavLst>
                                    </p:anim>
                                    <p:anim calcmode="lin" valueType="num">
                                      <p:cBhvr additive="base">
                                        <p:cTn id="11" dur="500" fill="hold"/>
                                        <p:tgtEl>
                                          <p:spTgt spid="11"/>
                                        </p:tgtEl>
                                        <p:attrNameLst>
                                          <p:attrName>ppt_y</p:attrName>
                                        </p:attrNameLst>
                                      </p:cBhvr>
                                      <p:tavLst>
                                        <p:tav tm="0">
                                          <p:val>
                                            <p:strVal val="1+#ppt_h/2"/>
                                          </p:val>
                                        </p:tav>
                                        <p:tav tm="100000">
                                          <p:val>
                                            <p:strVal val="#ppt_y"/>
                                          </p:val>
                                        </p:tav>
                                      </p:tavLst>
                                    </p:anim>
                                  </p:childTnLst>
                                </p:cTn>
                              </p:par>
                              <p:par>
                                <p:cTn id="12" presetID="2" presetClass="entr" presetSubtype="12" fill="hold" nodeType="with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500" fill="hold"/>
                                        <p:tgtEl>
                                          <p:spTgt spid="15"/>
                                        </p:tgtEl>
                                        <p:attrNameLst>
                                          <p:attrName>ppt_x</p:attrName>
                                        </p:attrNameLst>
                                      </p:cBhvr>
                                      <p:tavLst>
                                        <p:tav tm="0">
                                          <p:val>
                                            <p:strVal val="0-#ppt_w/2"/>
                                          </p:val>
                                        </p:tav>
                                        <p:tav tm="100000">
                                          <p:val>
                                            <p:strVal val="#ppt_x"/>
                                          </p:val>
                                        </p:tav>
                                      </p:tavLst>
                                    </p:anim>
                                    <p:anim calcmode="lin" valueType="num">
                                      <p:cBhvr additive="base">
                                        <p:cTn id="15" dur="500" fill="hold"/>
                                        <p:tgtEl>
                                          <p:spTgt spid="15"/>
                                        </p:tgtEl>
                                        <p:attrNameLst>
                                          <p:attrName>ppt_y</p:attrName>
                                        </p:attrNameLst>
                                      </p:cBhvr>
                                      <p:tavLst>
                                        <p:tav tm="0">
                                          <p:val>
                                            <p:strVal val="1+#ppt_h/2"/>
                                          </p:val>
                                        </p:tav>
                                        <p:tav tm="100000">
                                          <p:val>
                                            <p:strVal val="#ppt_y"/>
                                          </p:val>
                                        </p:tav>
                                      </p:tavLst>
                                    </p:anim>
                                  </p:childTnLst>
                                </p:cTn>
                              </p:par>
                              <p:par>
                                <p:cTn id="16" presetID="2" presetClass="entr" presetSubtype="3"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1+#ppt_w/2"/>
                                          </p:val>
                                        </p:tav>
                                        <p:tav tm="100000">
                                          <p:val>
                                            <p:strVal val="#ppt_x"/>
                                          </p:val>
                                        </p:tav>
                                      </p:tavLst>
                                    </p:anim>
                                    <p:anim calcmode="lin" valueType="num">
                                      <p:cBhvr additive="base">
                                        <p:cTn id="19" dur="500" fill="hold"/>
                                        <p:tgtEl>
                                          <p:spTgt spid="13"/>
                                        </p:tgtEl>
                                        <p:attrNameLst>
                                          <p:attrName>ppt_y</p:attrName>
                                        </p:attrNameLst>
                                      </p:cBhvr>
                                      <p:tavLst>
                                        <p:tav tm="0">
                                          <p:val>
                                            <p:strVal val="0-#ppt_h/2"/>
                                          </p:val>
                                        </p:tav>
                                        <p:tav tm="100000">
                                          <p:val>
                                            <p:strVal val="#ppt_y"/>
                                          </p:val>
                                        </p:tav>
                                      </p:tavLst>
                                    </p:anim>
                                  </p:childTnLst>
                                </p:cTn>
                              </p:par>
                              <p:par>
                                <p:cTn id="20" presetID="2" presetClass="entr" presetSubtype="9"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37"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outVertical)">
                                      <p:cBhvr>
                                        <p:cTn id="28" dur="500"/>
                                        <p:tgtEl>
                                          <p:spTgt spid="6"/>
                                        </p:tgtEl>
                                      </p:cBhvr>
                                    </p:animEffect>
                                  </p:childTnLst>
                                  <p:subTnLst>
                                    <p:audio>
                                      <p:cMediaNode>
                                        <p:cTn display="0" masterRel="sameClick">
                                          <p:stCondLst>
                                            <p:cond evt="begin" delay="0">
                                              <p:tn val="26"/>
                                            </p:cond>
                                          </p:stCondLst>
                                          <p:endCondLst>
                                            <p:cond evt="onStopAudio" delay="0">
                                              <p:tgtEl>
                                                <p:sldTgt/>
                                              </p:tgtEl>
                                            </p:cond>
                                          </p:endCondLst>
                                        </p:cTn>
                                        <p:tgtEl>
                                          <p:sndTgt r:embed="rId2" name="cashreg.wav"/>
                                        </p:tgtEl>
                                      </p:cMediaNode>
                                    </p:audio>
                                  </p:sub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barn(inVertical)">
                                      <p:cBhvr>
                                        <p:cTn id="33" dur="500"/>
                                        <p:tgtEl>
                                          <p:spTgt spid="7"/>
                                        </p:tgtEl>
                                      </p:cBhvr>
                                    </p:animEffect>
                                  </p:childTnLst>
                                  <p:subTnLst>
                                    <p:audio>
                                      <p:cMediaNode>
                                        <p:cTn display="0" masterRel="sameClick">
                                          <p:stCondLst>
                                            <p:cond evt="begin" delay="0">
                                              <p:tn val="31"/>
                                            </p:cond>
                                          </p:stCondLst>
                                          <p:endCondLst>
                                            <p:cond evt="onStopAudio" delay="0">
                                              <p:tgtEl>
                                                <p:sldTgt/>
                                              </p:tgtEl>
                                            </p:cond>
                                          </p:endCondLst>
                                        </p:cTn>
                                        <p:tgtEl>
                                          <p:sndTgt r:embed="rId3" name="hammer.wav"/>
                                        </p:tgtEl>
                                      </p:cMediaNode>
                                    </p:audio>
                                  </p:sub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barn(inVertical)">
                                      <p:cBhvr>
                                        <p:cTn id="38" dur="500"/>
                                        <p:tgtEl>
                                          <p:spTgt spid="16"/>
                                        </p:tgtEl>
                                      </p:cBhvr>
                                    </p:animEffect>
                                  </p:childTnLst>
                                  <p:subTnLst>
                                    <p:audio>
                                      <p:cMediaNode>
                                        <p:cTn display="0" masterRel="sameClick">
                                          <p:stCondLst>
                                            <p:cond evt="begin" delay="0">
                                              <p:tn val="36"/>
                                            </p:cond>
                                          </p:stCondLst>
                                          <p:endCondLst>
                                            <p:cond evt="onStopAudio" delay="0">
                                              <p:tgtEl>
                                                <p:sldTgt/>
                                              </p:tgtEl>
                                            </p:cond>
                                          </p:endCondLst>
                                        </p:cTn>
                                        <p:tgtEl>
                                          <p:sndTgt r:embed="rId3" name="hammer.wav"/>
                                        </p:tgtEl>
                                      </p:cMediaNode>
                                    </p:audio>
                                  </p:sub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barn(inVertical)">
                                      <p:cBhvr>
                                        <p:cTn id="43" dur="500"/>
                                        <p:tgtEl>
                                          <p:spTgt spid="17"/>
                                        </p:tgtEl>
                                      </p:cBhvr>
                                    </p:animEffect>
                                  </p:childTnLst>
                                  <p:subTnLst>
                                    <p:audio>
                                      <p:cMediaNode>
                                        <p:cTn display="0" masterRel="sameClick">
                                          <p:stCondLst>
                                            <p:cond evt="begin" delay="0">
                                              <p:tn val="41"/>
                                            </p:cond>
                                          </p:stCondLst>
                                          <p:endCondLst>
                                            <p:cond evt="onStopAudio" delay="0">
                                              <p:tgtEl>
                                                <p:sldTgt/>
                                              </p:tgtEl>
                                            </p:cond>
                                          </p:endCondLst>
                                        </p:cTn>
                                        <p:tgtEl>
                                          <p:sndTgt r:embed="rId3" name="hammer.wav"/>
                                        </p:tgtEl>
                                      </p:cMediaNode>
                                    </p:audio>
                                  </p:sub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barn(inVertical)">
                                      <p:cBhvr>
                                        <p:cTn id="48" dur="500"/>
                                        <p:tgtEl>
                                          <p:spTgt spid="22"/>
                                        </p:tgtEl>
                                      </p:cBhvr>
                                    </p:animEffect>
                                  </p:childTnLst>
                                  <p:subTnLst>
                                    <p:audio>
                                      <p:cMediaNode>
                                        <p:cTn display="0" masterRel="sameClick">
                                          <p:stCondLst>
                                            <p:cond evt="begin" delay="0">
                                              <p:tn val="46"/>
                                            </p:cond>
                                          </p:stCondLst>
                                          <p:endCondLst>
                                            <p:cond evt="onStopAudio" delay="0">
                                              <p:tgtEl>
                                                <p:sldTgt/>
                                              </p:tgtEl>
                                            </p:cond>
                                          </p:endCondLst>
                                        </p:cTn>
                                        <p:tgtEl>
                                          <p:sndTgt r:embed="rId3" name="hamm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6" grpId="0"/>
      <p:bldP spid="17" grpId="0"/>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ight Arrow 37">
            <a:extLst>
              <a:ext uri="{FF2B5EF4-FFF2-40B4-BE49-F238E27FC236}">
                <a16:creationId xmlns:a16="http://schemas.microsoft.com/office/drawing/2014/main" id="{0BB00620-B414-4FBC-88E5-5277FDB92EDE}"/>
              </a:ext>
            </a:extLst>
          </p:cNvPr>
          <p:cNvSpPr/>
          <p:nvPr/>
        </p:nvSpPr>
        <p:spPr>
          <a:xfrm>
            <a:off x="8350819" y="-1087"/>
            <a:ext cx="2124280" cy="1205947"/>
          </a:xfrm>
          <a:prstGeom prst="rightArrow">
            <a:avLst/>
          </a:prstGeom>
          <a:solidFill>
            <a:schemeClr val="accent2">
              <a:lumMod val="40000"/>
              <a:lumOff val="60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effectLst>
                  <a:outerShdw blurRad="38100" dist="38100" dir="2700000" algn="tl">
                    <a:srgbClr val="000000">
                      <a:alpha val="43137"/>
                    </a:srgbClr>
                  </a:outerShdw>
                </a:effectLst>
                <a:latin typeface="+mj-lt"/>
                <a:cs typeface="NikoshBAN" panose="02000000000000000000" pitchFamily="2" charset="0"/>
              </a:rPr>
              <a:t>Time 3mins</a:t>
            </a:r>
          </a:p>
        </p:txBody>
      </p:sp>
      <p:sp>
        <p:nvSpPr>
          <p:cNvPr id="3" name="TextBox 2">
            <a:extLst>
              <a:ext uri="{FF2B5EF4-FFF2-40B4-BE49-F238E27FC236}">
                <a16:creationId xmlns:a16="http://schemas.microsoft.com/office/drawing/2014/main" id="{CEC009BE-6517-4B30-9AC3-535491721070}"/>
              </a:ext>
            </a:extLst>
          </p:cNvPr>
          <p:cNvSpPr txBox="1"/>
          <p:nvPr/>
        </p:nvSpPr>
        <p:spPr>
          <a:xfrm>
            <a:off x="3551584" y="2345635"/>
            <a:ext cx="4134677" cy="302638"/>
          </a:xfrm>
          <a:prstGeom prst="rect">
            <a:avLst/>
          </a:prstGeom>
          <a:noFill/>
        </p:spPr>
        <p:txBody>
          <a:bodyPr wrap="square" rtlCol="0">
            <a:prstTxWarp prst="textPlain">
              <a:avLst/>
            </a:prstTxWarp>
            <a:spAutoFit/>
          </a:bodyPr>
          <a:lstStyle/>
          <a:p>
            <a:r>
              <a:rPr lang="en-US" sz="2400" dirty="0">
                <a:solidFill>
                  <a:srgbClr val="00B0F0"/>
                </a:solidFill>
                <a:effectLst>
                  <a:outerShdw blurRad="50800" dist="38100" dir="8100000" algn="tr" rotWithShape="0">
                    <a:prstClr val="black">
                      <a:alpha val="40000"/>
                    </a:prstClr>
                  </a:outerShdw>
                </a:effectLst>
              </a:rPr>
              <a:t>Answer the following questions</a:t>
            </a:r>
          </a:p>
        </p:txBody>
      </p:sp>
      <p:sp>
        <p:nvSpPr>
          <p:cNvPr id="4" name="TextBox 3">
            <a:extLst>
              <a:ext uri="{FF2B5EF4-FFF2-40B4-BE49-F238E27FC236}">
                <a16:creationId xmlns:a16="http://schemas.microsoft.com/office/drawing/2014/main" id="{A17023DC-FBD5-456A-8CC7-042A096E0B1A}"/>
              </a:ext>
            </a:extLst>
          </p:cNvPr>
          <p:cNvSpPr txBox="1"/>
          <p:nvPr/>
        </p:nvSpPr>
        <p:spPr>
          <a:xfrm>
            <a:off x="2690194" y="2690190"/>
            <a:ext cx="6414050" cy="1200329"/>
          </a:xfrm>
          <a:prstGeom prst="rect">
            <a:avLst/>
          </a:prstGeom>
          <a:noFill/>
        </p:spPr>
        <p:txBody>
          <a:bodyPr wrap="square" rtlCol="0">
            <a:prstTxWarp prst="textPlain">
              <a:avLst/>
            </a:prstTxWarp>
            <a:spAutoFit/>
          </a:bodyPr>
          <a:lstStyle/>
          <a:p>
            <a:r>
              <a:rPr lang="en-US" sz="2400" dirty="0">
                <a:effectLst>
                  <a:outerShdw blurRad="50800" dist="38100" dir="8100000" algn="tr" rotWithShape="0">
                    <a:prstClr val="black">
                      <a:alpha val="40000"/>
                    </a:prstClr>
                  </a:outerShdw>
                </a:effectLst>
              </a:rPr>
              <a:t>Q1: What things are necessary for good health?</a:t>
            </a:r>
          </a:p>
          <a:p>
            <a:r>
              <a:rPr lang="en-US" sz="2400" dirty="0">
                <a:effectLst>
                  <a:outerShdw blurRad="50800" dist="38100" dir="8100000" algn="tr" rotWithShape="0">
                    <a:prstClr val="black">
                      <a:alpha val="40000"/>
                    </a:prstClr>
                  </a:outerShdw>
                </a:effectLst>
              </a:rPr>
              <a:t>Q2: How many physical exercises are there?</a:t>
            </a:r>
          </a:p>
          <a:p>
            <a:r>
              <a:rPr lang="en-US" sz="2400" dirty="0">
                <a:effectLst>
                  <a:outerShdw blurRad="50800" dist="38100" dir="8100000" algn="tr" rotWithShape="0">
                    <a:prstClr val="black">
                      <a:alpha val="40000"/>
                    </a:prstClr>
                  </a:outerShdw>
                </a:effectLst>
              </a:rPr>
              <a:t>Q3: Why do we need physical exercise?</a:t>
            </a:r>
          </a:p>
        </p:txBody>
      </p:sp>
      <p:sp>
        <p:nvSpPr>
          <p:cNvPr id="5" name="TextBox 4">
            <a:extLst>
              <a:ext uri="{FF2B5EF4-FFF2-40B4-BE49-F238E27FC236}">
                <a16:creationId xmlns:a16="http://schemas.microsoft.com/office/drawing/2014/main" id="{9585003B-AD9A-49D4-B48E-45FEE10BFA21}"/>
              </a:ext>
            </a:extLst>
          </p:cNvPr>
          <p:cNvSpPr txBox="1"/>
          <p:nvPr/>
        </p:nvSpPr>
        <p:spPr>
          <a:xfrm>
            <a:off x="4399723" y="3856382"/>
            <a:ext cx="2729946" cy="461665"/>
          </a:xfrm>
          <a:prstGeom prst="rect">
            <a:avLst/>
          </a:prstGeom>
          <a:noFill/>
        </p:spPr>
        <p:txBody>
          <a:bodyPr wrap="square" rtlCol="0">
            <a:prstTxWarp prst="textPlain">
              <a:avLst/>
            </a:prstTxWarp>
            <a:spAutoFit/>
          </a:bodyPr>
          <a:lstStyle/>
          <a:p>
            <a:r>
              <a:rPr lang="en-US" sz="2400" dirty="0">
                <a:solidFill>
                  <a:srgbClr val="AF1191"/>
                </a:solidFill>
                <a:effectLst>
                  <a:outerShdw blurRad="50800" dist="38100" dir="8100000" algn="tr" rotWithShape="0">
                    <a:prstClr val="black">
                      <a:alpha val="40000"/>
                    </a:prstClr>
                  </a:outerShdw>
                </a:effectLst>
              </a:rPr>
              <a:t>Check your answers</a:t>
            </a:r>
          </a:p>
        </p:txBody>
      </p:sp>
      <p:sp>
        <p:nvSpPr>
          <p:cNvPr id="6" name="TextBox 5">
            <a:extLst>
              <a:ext uri="{FF2B5EF4-FFF2-40B4-BE49-F238E27FC236}">
                <a16:creationId xmlns:a16="http://schemas.microsoft.com/office/drawing/2014/main" id="{0ABBB8C1-CE17-4BC2-A9E7-2CB3DB442F88}"/>
              </a:ext>
            </a:extLst>
          </p:cNvPr>
          <p:cNvSpPr txBox="1"/>
          <p:nvPr/>
        </p:nvSpPr>
        <p:spPr>
          <a:xfrm>
            <a:off x="503585" y="4320204"/>
            <a:ext cx="11290852" cy="2308324"/>
          </a:xfrm>
          <a:prstGeom prst="rect">
            <a:avLst/>
          </a:prstGeom>
          <a:noFill/>
        </p:spPr>
        <p:txBody>
          <a:bodyPr wrap="square" rtlCol="0">
            <a:prstTxWarp prst="textPlain">
              <a:avLst/>
            </a:prstTxWarp>
            <a:spAutoFit/>
          </a:bodyPr>
          <a:lstStyle/>
          <a:p>
            <a:r>
              <a:rPr lang="en-US" sz="2400" dirty="0">
                <a:effectLst>
                  <a:outerShdw blurRad="50800" dist="38100" dir="8100000" algn="tr" rotWithShape="0">
                    <a:prstClr val="black">
                      <a:alpha val="40000"/>
                    </a:prstClr>
                  </a:outerShdw>
                </a:effectLst>
              </a:rPr>
              <a:t>Ans1: a lot of things are necessary for good health. These are healthy food, proper rest </a:t>
            </a:r>
          </a:p>
          <a:p>
            <a:r>
              <a:rPr lang="en-US" sz="2400" dirty="0">
                <a:effectLst>
                  <a:outerShdw blurRad="50800" dist="38100" dir="8100000" algn="tr" rotWithShape="0">
                    <a:prstClr val="black">
                      <a:alpha val="40000"/>
                    </a:prstClr>
                  </a:outerShdw>
                </a:effectLst>
              </a:rPr>
              <a:t>           and sleep, clean and tidiness, and above all physical exercise.</a:t>
            </a:r>
          </a:p>
          <a:p>
            <a:r>
              <a:rPr lang="en-US" sz="2400" dirty="0">
                <a:solidFill>
                  <a:srgbClr val="002060"/>
                </a:solidFill>
                <a:effectLst>
                  <a:outerShdw blurRad="50800" dist="38100" dir="8100000" algn="tr" rotWithShape="0">
                    <a:prstClr val="black">
                      <a:alpha val="40000"/>
                    </a:prstClr>
                  </a:outerShdw>
                </a:effectLst>
              </a:rPr>
              <a:t>Ans2: There are different kinds of physical exercises, both indoors and outdoors like free </a:t>
            </a:r>
          </a:p>
          <a:p>
            <a:r>
              <a:rPr lang="en-US" sz="2400" dirty="0">
                <a:solidFill>
                  <a:srgbClr val="002060"/>
                </a:solidFill>
                <a:effectLst>
                  <a:outerShdw blurRad="50800" dist="38100" dir="8100000" algn="tr" rotWithShape="0">
                    <a:prstClr val="black">
                      <a:alpha val="40000"/>
                    </a:prstClr>
                  </a:outerShdw>
                </a:effectLst>
              </a:rPr>
              <a:t>           hand exercise, playing, swimming, walking etc.</a:t>
            </a:r>
          </a:p>
          <a:p>
            <a:r>
              <a:rPr lang="en-US" sz="2400" dirty="0">
                <a:effectLst>
                  <a:outerShdw blurRad="50800" dist="38100" dir="8100000" algn="tr" rotWithShape="0">
                    <a:prstClr val="black">
                      <a:alpha val="40000"/>
                    </a:prstClr>
                  </a:outerShdw>
                </a:effectLst>
              </a:rPr>
              <a:t>Ans3: We need physical exercise to keep ourselves fit for work, to get energy, to be    </a:t>
            </a:r>
          </a:p>
          <a:p>
            <a:r>
              <a:rPr lang="en-US" sz="2400" dirty="0">
                <a:effectLst>
                  <a:outerShdw blurRad="50800" dist="38100" dir="8100000" algn="tr" rotWithShape="0">
                    <a:prstClr val="black">
                      <a:alpha val="40000"/>
                    </a:prstClr>
                  </a:outerShdw>
                </a:effectLst>
              </a:rPr>
              <a:t>           strong and cheerful, to learn regularity and discipline etc.</a:t>
            </a:r>
          </a:p>
        </p:txBody>
      </p:sp>
      <p:sp>
        <p:nvSpPr>
          <p:cNvPr id="7" name="TextBox 6">
            <a:extLst>
              <a:ext uri="{FF2B5EF4-FFF2-40B4-BE49-F238E27FC236}">
                <a16:creationId xmlns:a16="http://schemas.microsoft.com/office/drawing/2014/main" id="{8B92B3C0-E206-4364-A0A6-ECC9FE649B57}"/>
              </a:ext>
            </a:extLst>
          </p:cNvPr>
          <p:cNvSpPr txBox="1"/>
          <p:nvPr/>
        </p:nvSpPr>
        <p:spPr>
          <a:xfrm>
            <a:off x="2595586" y="1130981"/>
            <a:ext cx="2322489" cy="461665"/>
          </a:xfrm>
          <a:prstGeom prst="rect">
            <a:avLst/>
          </a:prstGeom>
          <a:noFill/>
          <a:ln>
            <a:noFill/>
          </a:ln>
          <a:effectLst/>
        </p:spPr>
        <p:txBody>
          <a:bodyPr wrap="square" rtlCol="0">
            <a:spAutoFit/>
          </a:bodyPr>
          <a:lstStyle/>
          <a:p>
            <a:r>
              <a:rPr lang="en-US" sz="2400" dirty="0">
                <a:effectLst>
                  <a:outerShdw blurRad="50800" dist="38100" dir="8100000" algn="tr" rotWithShape="0">
                    <a:prstClr val="black">
                      <a:alpha val="40000"/>
                    </a:prstClr>
                  </a:outerShdw>
                </a:effectLst>
              </a:rPr>
              <a:t>Individual works</a:t>
            </a:r>
            <a:endParaRPr lang="en-US" sz="2400" u="sng"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8" name="Picture 7" descr="Baby_Boy_Girl4.png">
            <a:extLst>
              <a:ext uri="{FF2B5EF4-FFF2-40B4-BE49-F238E27FC236}">
                <a16:creationId xmlns:a16="http://schemas.microsoft.com/office/drawing/2014/main" id="{0D39A4E2-7897-47EC-B5EA-42B02F9D83E5}"/>
              </a:ext>
            </a:extLst>
          </p:cNvPr>
          <p:cNvPicPr>
            <a:picLocks noChangeAspect="1"/>
          </p:cNvPicPr>
          <p:nvPr/>
        </p:nvPicPr>
        <p:blipFill rotWithShape="1">
          <a:blip r:embed="rId3" cstate="print"/>
          <a:srcRect l="48173" r="-1"/>
          <a:stretch/>
        </p:blipFill>
        <p:spPr>
          <a:xfrm>
            <a:off x="5222604" y="214114"/>
            <a:ext cx="1170864" cy="2201740"/>
          </a:xfrm>
          <a:prstGeom prst="rect">
            <a:avLst/>
          </a:prstGeom>
        </p:spPr>
      </p:pic>
      <p:pic>
        <p:nvPicPr>
          <p:cNvPr id="9" name="Picture 8" descr="Baby_Boy_Girl4.png">
            <a:extLst>
              <a:ext uri="{FF2B5EF4-FFF2-40B4-BE49-F238E27FC236}">
                <a16:creationId xmlns:a16="http://schemas.microsoft.com/office/drawing/2014/main" id="{800520B7-ED3C-47AE-9602-6473FAFED1A9}"/>
              </a:ext>
            </a:extLst>
          </p:cNvPr>
          <p:cNvPicPr>
            <a:picLocks noChangeAspect="1"/>
          </p:cNvPicPr>
          <p:nvPr/>
        </p:nvPicPr>
        <p:blipFill rotWithShape="1">
          <a:blip r:embed="rId3" cstate="print"/>
          <a:srcRect r="50918"/>
          <a:stretch/>
        </p:blipFill>
        <p:spPr>
          <a:xfrm>
            <a:off x="4128654" y="264296"/>
            <a:ext cx="1108808" cy="2201740"/>
          </a:xfrm>
          <a:prstGeom prst="rect">
            <a:avLst/>
          </a:prstGeom>
        </p:spPr>
      </p:pic>
      <p:grpSp>
        <p:nvGrpSpPr>
          <p:cNvPr id="10" name="Group 9">
            <a:extLst>
              <a:ext uri="{FF2B5EF4-FFF2-40B4-BE49-F238E27FC236}">
                <a16:creationId xmlns:a16="http://schemas.microsoft.com/office/drawing/2014/main" id="{0905F173-716B-47A8-92F6-7D99B09CE4DB}"/>
              </a:ext>
            </a:extLst>
          </p:cNvPr>
          <p:cNvGrpSpPr/>
          <p:nvPr/>
        </p:nvGrpSpPr>
        <p:grpSpPr>
          <a:xfrm>
            <a:off x="9872868" y="173864"/>
            <a:ext cx="2137050" cy="2039250"/>
            <a:chOff x="8836796" y="1019658"/>
            <a:chExt cx="2502142" cy="2375344"/>
          </a:xfrm>
        </p:grpSpPr>
        <p:sp>
          <p:nvSpPr>
            <p:cNvPr id="11" name="Oval 10">
              <a:extLst>
                <a:ext uri="{FF2B5EF4-FFF2-40B4-BE49-F238E27FC236}">
                  <a16:creationId xmlns:a16="http://schemas.microsoft.com/office/drawing/2014/main" id="{6A06A213-EBBB-41F3-A72F-112BC0B6EC88}"/>
                </a:ext>
              </a:extLst>
            </p:cNvPr>
            <p:cNvSpPr/>
            <p:nvPr/>
          </p:nvSpPr>
          <p:spPr>
            <a:xfrm>
              <a:off x="8836796" y="1019658"/>
              <a:ext cx="2502142" cy="2375344"/>
            </a:xfrm>
            <a:prstGeom prst="ellipse">
              <a:avLst/>
            </a:prstGeom>
            <a:blipFill dpi="0" rotWithShape="1">
              <a:blip r:embed="rId4"/>
              <a:srcRect/>
              <a:stretch>
                <a:fillRect/>
              </a:stretch>
            </a:blip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outerShdw blurRad="38100" dist="38100" dir="2700000" algn="tl">
                    <a:srgbClr val="000000">
                      <a:alpha val="43137"/>
                    </a:srgbClr>
                  </a:outerShdw>
                </a:effectLst>
              </a:endParaRPr>
            </a:p>
          </p:txBody>
        </p:sp>
        <p:sp>
          <p:nvSpPr>
            <p:cNvPr id="12" name="4-Point Star 12">
              <a:extLst>
                <a:ext uri="{FF2B5EF4-FFF2-40B4-BE49-F238E27FC236}">
                  <a16:creationId xmlns:a16="http://schemas.microsoft.com/office/drawing/2014/main" id="{5158DB6F-F7F3-40CA-93DC-353BE3736E45}"/>
                </a:ext>
              </a:extLst>
            </p:cNvPr>
            <p:cNvSpPr/>
            <p:nvPr/>
          </p:nvSpPr>
          <p:spPr>
            <a:xfrm>
              <a:off x="10051484" y="2208610"/>
              <a:ext cx="165498" cy="214421"/>
            </a:xfrm>
            <a:prstGeom prst="star4">
              <a:avLst/>
            </a:prstGeom>
            <a:blipFill dpi="0" rotWithShape="1">
              <a:blip r:embed="rId5" cstate="print">
                <a:extLst>
                  <a:ext uri="{28A0092B-C50C-407E-A947-70E740481C1C}">
                    <a14:useLocalDpi xmlns:a14="http://schemas.microsoft.com/office/drawing/2010/main" val="0"/>
                  </a:ext>
                </a:extLst>
              </a:blip>
              <a:srcRect/>
              <a:stretch>
                <a:fillRect/>
              </a:stretch>
            </a:blipFill>
            <a:ln>
              <a:solidFill>
                <a:schemeClr val="tx1"/>
              </a:solid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2C6D1B87-138F-47EE-8753-4D6321A82371}"/>
              </a:ext>
            </a:extLst>
          </p:cNvPr>
          <p:cNvGrpSpPr/>
          <p:nvPr/>
        </p:nvGrpSpPr>
        <p:grpSpPr>
          <a:xfrm>
            <a:off x="10886845" y="602780"/>
            <a:ext cx="228860" cy="1399205"/>
            <a:chOff x="3810000" y="3124200"/>
            <a:chExt cx="414996" cy="3200400"/>
          </a:xfrm>
        </p:grpSpPr>
        <p:grpSp>
          <p:nvGrpSpPr>
            <p:cNvPr id="14" name="Group 38">
              <a:extLst>
                <a:ext uri="{FF2B5EF4-FFF2-40B4-BE49-F238E27FC236}">
                  <a16:creationId xmlns:a16="http://schemas.microsoft.com/office/drawing/2014/main" id="{53E052B3-4F37-4FD4-B1E6-E6AB0E240B82}"/>
                </a:ext>
              </a:extLst>
            </p:cNvPr>
            <p:cNvGrpSpPr/>
            <p:nvPr/>
          </p:nvGrpSpPr>
          <p:grpSpPr>
            <a:xfrm>
              <a:off x="3810000" y="3124200"/>
              <a:ext cx="414996" cy="3200400"/>
              <a:chOff x="3914336" y="2362200"/>
              <a:chExt cx="310660" cy="3962400"/>
            </a:xfrm>
          </p:grpSpPr>
          <p:sp>
            <p:nvSpPr>
              <p:cNvPr id="16" name="Isosceles Triangle 15">
                <a:extLst>
                  <a:ext uri="{FF2B5EF4-FFF2-40B4-BE49-F238E27FC236}">
                    <a16:creationId xmlns:a16="http://schemas.microsoft.com/office/drawing/2014/main" id="{723CFDC7-F7F1-4CBB-9BA9-74E148B05004}"/>
                  </a:ext>
                </a:extLst>
              </p:cNvPr>
              <p:cNvSpPr/>
              <p:nvPr/>
            </p:nvSpPr>
            <p:spPr>
              <a:xfrm>
                <a:off x="3914336" y="2362200"/>
                <a:ext cx="304800" cy="1981200"/>
              </a:xfrm>
              <a:prstGeom prst="triangle">
                <a:avLst/>
              </a:prstGeom>
              <a:gradFill>
                <a:gsLst>
                  <a:gs pos="17000">
                    <a:srgbClr val="FF0000"/>
                  </a:gs>
                  <a:gs pos="60000">
                    <a:schemeClr val="bg1"/>
                  </a:gs>
                  <a:gs pos="78000">
                    <a:srgbClr val="00B050"/>
                  </a:gs>
                </a:gsLst>
                <a:path path="circle">
                  <a:fillToRect l="50000" t="50000" r="50000" b="50000"/>
                </a:path>
              </a:gradFill>
              <a:ln>
                <a:solidFill>
                  <a:srgbClr val="C0000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Isosceles Triangle 16">
                <a:extLst>
                  <a:ext uri="{FF2B5EF4-FFF2-40B4-BE49-F238E27FC236}">
                    <a16:creationId xmlns:a16="http://schemas.microsoft.com/office/drawing/2014/main" id="{9A541A4E-9C72-4B12-88C7-515E894829D3}"/>
                  </a:ext>
                </a:extLst>
              </p:cNvPr>
              <p:cNvSpPr/>
              <p:nvPr/>
            </p:nvSpPr>
            <p:spPr>
              <a:xfrm flipV="1">
                <a:off x="3920196" y="4343400"/>
                <a:ext cx="304800" cy="1981200"/>
              </a:xfrm>
              <a:prstGeom prst="triangl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5" name="Oval 14">
              <a:extLst>
                <a:ext uri="{FF2B5EF4-FFF2-40B4-BE49-F238E27FC236}">
                  <a16:creationId xmlns:a16="http://schemas.microsoft.com/office/drawing/2014/main" id="{30F23886-1357-44B2-BA30-B5F3F4C4A553}"/>
                </a:ext>
              </a:extLst>
            </p:cNvPr>
            <p:cNvSpPr/>
            <p:nvPr/>
          </p:nvSpPr>
          <p:spPr>
            <a:xfrm>
              <a:off x="3874182" y="4692124"/>
              <a:ext cx="268115" cy="119379"/>
            </a:xfrm>
            <a:prstGeom prst="ellipse">
              <a:avLst/>
            </a:prstGeom>
            <a:noFill/>
            <a:ln>
              <a:noFill/>
            </a:ln>
            <a:effectLst/>
            <a:scene3d>
              <a:camera prst="orthographicFront">
                <a:rot lat="0" lon="0" rev="0"/>
              </a:camera>
              <a:lightRig rig="contrasting" dir="t">
                <a:rot lat="0" lon="0" rev="7800000"/>
              </a:lightRig>
            </a:scene3d>
            <a:sp3d>
              <a:bevelT w="139700" h="139700"/>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grpSp>
      <p:grpSp>
        <p:nvGrpSpPr>
          <p:cNvPr id="18" name="Group 17">
            <a:extLst>
              <a:ext uri="{FF2B5EF4-FFF2-40B4-BE49-F238E27FC236}">
                <a16:creationId xmlns:a16="http://schemas.microsoft.com/office/drawing/2014/main" id="{9F861141-19B9-4AC7-B40A-45E97F449AB0}"/>
              </a:ext>
            </a:extLst>
          </p:cNvPr>
          <p:cNvGrpSpPr/>
          <p:nvPr/>
        </p:nvGrpSpPr>
        <p:grpSpPr>
          <a:xfrm>
            <a:off x="10819505" y="477078"/>
            <a:ext cx="337541" cy="1470992"/>
            <a:chOff x="4224186" y="236408"/>
            <a:chExt cx="167510" cy="2252434"/>
          </a:xfrm>
        </p:grpSpPr>
        <p:grpSp>
          <p:nvGrpSpPr>
            <p:cNvPr id="19" name="Group 18">
              <a:extLst>
                <a:ext uri="{FF2B5EF4-FFF2-40B4-BE49-F238E27FC236}">
                  <a16:creationId xmlns:a16="http://schemas.microsoft.com/office/drawing/2014/main" id="{5FE20FFA-EFD4-4A1E-93B0-0E35F0F4DBE0}"/>
                </a:ext>
              </a:extLst>
            </p:cNvPr>
            <p:cNvGrpSpPr/>
            <p:nvPr/>
          </p:nvGrpSpPr>
          <p:grpSpPr>
            <a:xfrm rot="10800000">
              <a:off x="4267200" y="236408"/>
              <a:ext cx="86528" cy="2252434"/>
              <a:chOff x="6117158" y="554330"/>
              <a:chExt cx="325626" cy="2411665"/>
            </a:xfrm>
          </p:grpSpPr>
          <p:sp>
            <p:nvSpPr>
              <p:cNvPr id="21" name="Isosceles Triangle 20">
                <a:extLst>
                  <a:ext uri="{FF2B5EF4-FFF2-40B4-BE49-F238E27FC236}">
                    <a16:creationId xmlns:a16="http://schemas.microsoft.com/office/drawing/2014/main" id="{AE0F4956-E638-42CC-AA71-31036761B10B}"/>
                  </a:ext>
                </a:extLst>
              </p:cNvPr>
              <p:cNvSpPr/>
              <p:nvPr/>
            </p:nvSpPr>
            <p:spPr>
              <a:xfrm>
                <a:off x="6117158" y="554330"/>
                <a:ext cx="321194" cy="1211843"/>
              </a:xfrm>
              <a:prstGeom prst="triangle">
                <a:avLst>
                  <a:gd name="adj" fmla="val 46316"/>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a:extLst>
                  <a:ext uri="{FF2B5EF4-FFF2-40B4-BE49-F238E27FC236}">
                    <a16:creationId xmlns:a16="http://schemas.microsoft.com/office/drawing/2014/main" id="{97AEFC20-C275-4075-9F30-7B6604771B27}"/>
                  </a:ext>
                </a:extLst>
              </p:cNvPr>
              <p:cNvSpPr/>
              <p:nvPr/>
            </p:nvSpPr>
            <p:spPr>
              <a:xfrm flipV="1">
                <a:off x="6121590" y="1754152"/>
                <a:ext cx="321194" cy="1211843"/>
              </a:xfrm>
              <a:prstGeom prst="triangle">
                <a:avLst>
                  <a:gd name="adj" fmla="val 46316"/>
                </a:avLst>
              </a:prstGeom>
              <a:gradFill>
                <a:gsLst>
                  <a:gs pos="17000">
                    <a:srgbClr val="FF0000"/>
                  </a:gs>
                  <a:gs pos="60000">
                    <a:schemeClr val="bg1"/>
                  </a:gs>
                  <a:gs pos="78000">
                    <a:srgbClr val="00B050"/>
                  </a:gs>
                </a:gsLst>
                <a:path path="circle">
                  <a:fillToRect l="50000" t="50000" r="50000" b="50000"/>
                </a:path>
              </a:gradFill>
              <a:ln w="31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Oval 19">
              <a:extLst>
                <a:ext uri="{FF2B5EF4-FFF2-40B4-BE49-F238E27FC236}">
                  <a16:creationId xmlns:a16="http://schemas.microsoft.com/office/drawing/2014/main" id="{79522EC7-C49C-44BC-BF93-1A9EFEFE884F}"/>
                </a:ext>
              </a:extLst>
            </p:cNvPr>
            <p:cNvSpPr/>
            <p:nvPr/>
          </p:nvSpPr>
          <p:spPr>
            <a:xfrm>
              <a:off x="4224186" y="1199610"/>
              <a:ext cx="167510" cy="558712"/>
            </a:xfrm>
            <a:prstGeom prst="ellipse">
              <a:avLst/>
            </a:prstGeom>
            <a:solidFill>
              <a:srgbClr val="FFC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a:extLst>
              <a:ext uri="{FF2B5EF4-FFF2-40B4-BE49-F238E27FC236}">
                <a16:creationId xmlns:a16="http://schemas.microsoft.com/office/drawing/2014/main" id="{32AE03D0-2C24-4947-8BA8-C117A690B264}"/>
              </a:ext>
            </a:extLst>
          </p:cNvPr>
          <p:cNvSpPr/>
          <p:nvPr/>
        </p:nvSpPr>
        <p:spPr>
          <a:xfrm>
            <a:off x="9939130" y="214502"/>
            <a:ext cx="2021330" cy="1958857"/>
          </a:xfrm>
          <a:prstGeom prst="ellipse">
            <a:avLst/>
          </a:prstGeom>
          <a:solidFill>
            <a:srgbClr val="FF0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 name="Group 23">
            <a:extLst>
              <a:ext uri="{FF2B5EF4-FFF2-40B4-BE49-F238E27FC236}">
                <a16:creationId xmlns:a16="http://schemas.microsoft.com/office/drawing/2014/main" id="{52EB62DA-C828-4258-A538-9C70C116A6CA}"/>
              </a:ext>
            </a:extLst>
          </p:cNvPr>
          <p:cNvGrpSpPr/>
          <p:nvPr/>
        </p:nvGrpSpPr>
        <p:grpSpPr>
          <a:xfrm>
            <a:off x="9846364" y="172278"/>
            <a:ext cx="2144542" cy="2141684"/>
            <a:chOff x="2576739" y="3078455"/>
            <a:chExt cx="2647036" cy="2560520"/>
          </a:xfrm>
        </p:grpSpPr>
        <p:sp>
          <p:nvSpPr>
            <p:cNvPr id="25" name="TextBox 24">
              <a:extLst>
                <a:ext uri="{FF2B5EF4-FFF2-40B4-BE49-F238E27FC236}">
                  <a16:creationId xmlns:a16="http://schemas.microsoft.com/office/drawing/2014/main" id="{A017A071-2585-4B39-A58A-146D909BF791}"/>
                </a:ext>
              </a:extLst>
            </p:cNvPr>
            <p:cNvSpPr txBox="1"/>
            <p:nvPr/>
          </p:nvSpPr>
          <p:spPr>
            <a:xfrm>
              <a:off x="3392507" y="3078455"/>
              <a:ext cx="988743" cy="523220"/>
            </a:xfrm>
            <a:prstGeom prst="rect">
              <a:avLst/>
            </a:prstGeom>
            <a:noFill/>
          </p:spPr>
          <p:txBody>
            <a:bodyPr wrap="square" rtlCol="0">
              <a:spAutoFit/>
            </a:bodyPr>
            <a:lstStyle/>
            <a:p>
              <a:pPr algn="ctr"/>
              <a:r>
                <a:rPr lang="en-US" sz="2800" dirty="0">
                  <a:solidFill>
                    <a:srgbClr val="00B0F0"/>
                  </a:solidFill>
                  <a:effectLst>
                    <a:outerShdw blurRad="38100" dist="38100" dir="2700000" algn="tl">
                      <a:srgbClr val="000000">
                        <a:alpha val="43137"/>
                      </a:srgbClr>
                    </a:outerShdw>
                  </a:effectLst>
                </a:rPr>
                <a:t>12</a:t>
              </a:r>
            </a:p>
          </p:txBody>
        </p:sp>
        <p:sp>
          <p:nvSpPr>
            <p:cNvPr id="26" name="TextBox 25">
              <a:extLst>
                <a:ext uri="{FF2B5EF4-FFF2-40B4-BE49-F238E27FC236}">
                  <a16:creationId xmlns:a16="http://schemas.microsoft.com/office/drawing/2014/main" id="{CD69AC2B-1B8E-4347-82EF-E528148F2592}"/>
                </a:ext>
              </a:extLst>
            </p:cNvPr>
            <p:cNvSpPr txBox="1"/>
            <p:nvPr/>
          </p:nvSpPr>
          <p:spPr>
            <a:xfrm>
              <a:off x="4768141" y="4045621"/>
              <a:ext cx="455634" cy="523220"/>
            </a:xfrm>
            <a:prstGeom prst="rect">
              <a:avLst/>
            </a:prstGeom>
            <a:noFill/>
          </p:spPr>
          <p:txBody>
            <a:bodyPr wrap="square" rtlCol="0">
              <a:spAutoFit/>
            </a:bodyPr>
            <a:lstStyle/>
            <a:p>
              <a:pPr algn="ctr"/>
              <a:r>
                <a:rPr lang="en-US" sz="2800" dirty="0">
                  <a:solidFill>
                    <a:srgbClr val="00B0F0"/>
                  </a:solidFill>
                  <a:effectLst>
                    <a:outerShdw blurRad="38100" dist="38100" dir="2700000" algn="tl">
                      <a:srgbClr val="000000">
                        <a:alpha val="43137"/>
                      </a:srgbClr>
                    </a:outerShdw>
                  </a:effectLst>
                </a:rPr>
                <a:t>3</a:t>
              </a:r>
            </a:p>
          </p:txBody>
        </p:sp>
        <p:sp>
          <p:nvSpPr>
            <p:cNvPr id="27" name="TextBox 26">
              <a:extLst>
                <a:ext uri="{FF2B5EF4-FFF2-40B4-BE49-F238E27FC236}">
                  <a16:creationId xmlns:a16="http://schemas.microsoft.com/office/drawing/2014/main" id="{335BA5BC-04F4-423D-AA8E-B98770DB8078}"/>
                </a:ext>
              </a:extLst>
            </p:cNvPr>
            <p:cNvSpPr txBox="1"/>
            <p:nvPr/>
          </p:nvSpPr>
          <p:spPr>
            <a:xfrm>
              <a:off x="3605060" y="5013432"/>
              <a:ext cx="587303" cy="625543"/>
            </a:xfrm>
            <a:prstGeom prst="rect">
              <a:avLst/>
            </a:prstGeom>
            <a:noFill/>
          </p:spPr>
          <p:txBody>
            <a:bodyPr wrap="square" rtlCol="0">
              <a:spAutoFit/>
            </a:bodyPr>
            <a:lstStyle/>
            <a:p>
              <a:pPr algn="ctr"/>
              <a:r>
                <a:rPr lang="en-US" sz="2800" dirty="0">
                  <a:solidFill>
                    <a:srgbClr val="00B0F0"/>
                  </a:solidFill>
                  <a:effectLst>
                    <a:outerShdw blurRad="38100" dist="38100" dir="2700000" algn="tl">
                      <a:srgbClr val="000000">
                        <a:alpha val="43137"/>
                      </a:srgbClr>
                    </a:outerShdw>
                  </a:effectLst>
                </a:rPr>
                <a:t>6</a:t>
              </a:r>
            </a:p>
          </p:txBody>
        </p:sp>
        <p:sp>
          <p:nvSpPr>
            <p:cNvPr id="28" name="TextBox 27">
              <a:extLst>
                <a:ext uri="{FF2B5EF4-FFF2-40B4-BE49-F238E27FC236}">
                  <a16:creationId xmlns:a16="http://schemas.microsoft.com/office/drawing/2014/main" id="{6B2FD30A-03E7-4BF2-B022-3A116895580B}"/>
                </a:ext>
              </a:extLst>
            </p:cNvPr>
            <p:cNvSpPr txBox="1"/>
            <p:nvPr/>
          </p:nvSpPr>
          <p:spPr>
            <a:xfrm>
              <a:off x="2576739" y="4039717"/>
              <a:ext cx="575937" cy="523220"/>
            </a:xfrm>
            <a:prstGeom prst="rect">
              <a:avLst/>
            </a:prstGeom>
            <a:noFill/>
          </p:spPr>
          <p:txBody>
            <a:bodyPr wrap="square" rtlCol="0">
              <a:spAutoFit/>
            </a:bodyPr>
            <a:lstStyle/>
            <a:p>
              <a:pPr algn="ctr"/>
              <a:r>
                <a:rPr lang="en-US" sz="2800" dirty="0">
                  <a:solidFill>
                    <a:srgbClr val="00B0F0"/>
                  </a:solidFill>
                  <a:effectLst>
                    <a:outerShdw blurRad="38100" dist="38100" dir="2700000" algn="tl">
                      <a:srgbClr val="000000">
                        <a:alpha val="43137"/>
                      </a:srgbClr>
                    </a:outerShdw>
                  </a:effectLst>
                </a:rPr>
                <a:t>9</a:t>
              </a:r>
            </a:p>
          </p:txBody>
        </p:sp>
        <p:sp>
          <p:nvSpPr>
            <p:cNvPr id="29" name="TextBox 28">
              <a:extLst>
                <a:ext uri="{FF2B5EF4-FFF2-40B4-BE49-F238E27FC236}">
                  <a16:creationId xmlns:a16="http://schemas.microsoft.com/office/drawing/2014/main" id="{EAF25370-4279-403E-9921-D8047DB70AC0}"/>
                </a:ext>
              </a:extLst>
            </p:cNvPr>
            <p:cNvSpPr txBox="1"/>
            <p:nvPr/>
          </p:nvSpPr>
          <p:spPr>
            <a:xfrm>
              <a:off x="3180748" y="4831336"/>
              <a:ext cx="449068" cy="523220"/>
            </a:xfrm>
            <a:prstGeom prst="rect">
              <a:avLst/>
            </a:prstGeom>
            <a:noFill/>
          </p:spPr>
          <p:txBody>
            <a:bodyPr wrap="square" rtlCol="0">
              <a:spAutoFit/>
            </a:bodyPr>
            <a:lstStyle/>
            <a:p>
              <a:pPr algn="ctr"/>
              <a:r>
                <a:rPr lang="en-US" sz="2800" dirty="0">
                  <a:solidFill>
                    <a:srgbClr val="00B0F0"/>
                  </a:solidFill>
                  <a:effectLst>
                    <a:outerShdw blurRad="38100" dist="38100" dir="2700000" algn="tl">
                      <a:srgbClr val="000000">
                        <a:alpha val="43137"/>
                      </a:srgbClr>
                    </a:outerShdw>
                  </a:effectLst>
                </a:rPr>
                <a:t>7</a:t>
              </a:r>
            </a:p>
          </p:txBody>
        </p:sp>
        <p:sp>
          <p:nvSpPr>
            <p:cNvPr id="30" name="TextBox 29">
              <a:extLst>
                <a:ext uri="{FF2B5EF4-FFF2-40B4-BE49-F238E27FC236}">
                  <a16:creationId xmlns:a16="http://schemas.microsoft.com/office/drawing/2014/main" id="{F7E0449F-56D0-4621-85A0-B7854A1FBBBC}"/>
                </a:ext>
              </a:extLst>
            </p:cNvPr>
            <p:cNvSpPr txBox="1"/>
            <p:nvPr/>
          </p:nvSpPr>
          <p:spPr>
            <a:xfrm>
              <a:off x="4284737" y="3191000"/>
              <a:ext cx="254170" cy="523220"/>
            </a:xfrm>
            <a:prstGeom prst="rect">
              <a:avLst/>
            </a:prstGeom>
            <a:noFill/>
          </p:spPr>
          <p:txBody>
            <a:bodyPr wrap="square" rtlCol="0">
              <a:spAutoFit/>
            </a:bodyPr>
            <a:lstStyle/>
            <a:p>
              <a:pPr algn="ctr"/>
              <a:r>
                <a:rPr lang="en-US" sz="2800" dirty="0">
                  <a:solidFill>
                    <a:srgbClr val="00B0F0"/>
                  </a:solidFill>
                  <a:effectLst>
                    <a:outerShdw blurRad="38100" dist="38100" dir="2700000" algn="tl">
                      <a:srgbClr val="000000">
                        <a:alpha val="43137"/>
                      </a:srgbClr>
                    </a:outerShdw>
                  </a:effectLst>
                </a:rPr>
                <a:t>1</a:t>
              </a:r>
            </a:p>
          </p:txBody>
        </p:sp>
        <p:sp>
          <p:nvSpPr>
            <p:cNvPr id="31" name="TextBox 30">
              <a:extLst>
                <a:ext uri="{FF2B5EF4-FFF2-40B4-BE49-F238E27FC236}">
                  <a16:creationId xmlns:a16="http://schemas.microsoft.com/office/drawing/2014/main" id="{6ABE0728-64E1-4033-B715-0C762ADFE853}"/>
                </a:ext>
              </a:extLst>
            </p:cNvPr>
            <p:cNvSpPr txBox="1"/>
            <p:nvPr/>
          </p:nvSpPr>
          <p:spPr>
            <a:xfrm>
              <a:off x="4636510" y="3492688"/>
              <a:ext cx="360500" cy="523220"/>
            </a:xfrm>
            <a:prstGeom prst="rect">
              <a:avLst/>
            </a:prstGeom>
            <a:noFill/>
          </p:spPr>
          <p:txBody>
            <a:bodyPr wrap="square" rtlCol="0">
              <a:spAutoFit/>
            </a:bodyPr>
            <a:lstStyle/>
            <a:p>
              <a:pPr algn="ctr"/>
              <a:r>
                <a:rPr lang="en-US" sz="2800" dirty="0">
                  <a:solidFill>
                    <a:srgbClr val="00B0F0"/>
                  </a:solidFill>
                  <a:effectLst>
                    <a:outerShdw blurRad="38100" dist="38100" dir="2700000" algn="tl">
                      <a:srgbClr val="000000">
                        <a:alpha val="43137"/>
                      </a:srgbClr>
                    </a:outerShdw>
                  </a:effectLst>
                </a:rPr>
                <a:t>2</a:t>
              </a:r>
            </a:p>
          </p:txBody>
        </p:sp>
        <p:sp>
          <p:nvSpPr>
            <p:cNvPr id="32" name="TextBox 31">
              <a:extLst>
                <a:ext uri="{FF2B5EF4-FFF2-40B4-BE49-F238E27FC236}">
                  <a16:creationId xmlns:a16="http://schemas.microsoft.com/office/drawing/2014/main" id="{3DFBA86C-C0BE-4E6B-B481-D0EC0DDA9B5C}"/>
                </a:ext>
              </a:extLst>
            </p:cNvPr>
            <p:cNvSpPr txBox="1"/>
            <p:nvPr/>
          </p:nvSpPr>
          <p:spPr>
            <a:xfrm>
              <a:off x="4584993" y="4483951"/>
              <a:ext cx="480628" cy="523220"/>
            </a:xfrm>
            <a:prstGeom prst="rect">
              <a:avLst/>
            </a:prstGeom>
            <a:noFill/>
          </p:spPr>
          <p:txBody>
            <a:bodyPr wrap="square" rtlCol="0">
              <a:spAutoFit/>
            </a:bodyPr>
            <a:lstStyle/>
            <a:p>
              <a:pPr algn="ctr"/>
              <a:r>
                <a:rPr lang="en-US" sz="2800" dirty="0">
                  <a:solidFill>
                    <a:srgbClr val="00B0F0"/>
                  </a:solidFill>
                  <a:effectLst>
                    <a:outerShdw blurRad="38100" dist="38100" dir="2700000" algn="tl">
                      <a:srgbClr val="000000">
                        <a:alpha val="43137"/>
                      </a:srgbClr>
                    </a:outerShdw>
                  </a:effectLst>
                </a:rPr>
                <a:t>4</a:t>
              </a:r>
            </a:p>
          </p:txBody>
        </p:sp>
        <p:sp>
          <p:nvSpPr>
            <p:cNvPr id="33" name="TextBox 32">
              <a:extLst>
                <a:ext uri="{FF2B5EF4-FFF2-40B4-BE49-F238E27FC236}">
                  <a16:creationId xmlns:a16="http://schemas.microsoft.com/office/drawing/2014/main" id="{03B97022-6B0D-4F9D-B2C2-B92EDA748FE9}"/>
                </a:ext>
              </a:extLst>
            </p:cNvPr>
            <p:cNvSpPr txBox="1"/>
            <p:nvPr/>
          </p:nvSpPr>
          <p:spPr>
            <a:xfrm>
              <a:off x="4190713" y="4860997"/>
              <a:ext cx="486540" cy="625543"/>
            </a:xfrm>
            <a:prstGeom prst="rect">
              <a:avLst/>
            </a:prstGeom>
            <a:noFill/>
          </p:spPr>
          <p:txBody>
            <a:bodyPr wrap="square" rtlCol="0">
              <a:spAutoFit/>
            </a:bodyPr>
            <a:lstStyle/>
            <a:p>
              <a:pPr algn="ctr"/>
              <a:r>
                <a:rPr lang="en-US" sz="2800" dirty="0">
                  <a:solidFill>
                    <a:srgbClr val="00B0F0"/>
                  </a:solidFill>
                  <a:effectLst>
                    <a:outerShdw blurRad="38100" dist="38100" dir="2700000" algn="tl">
                      <a:srgbClr val="000000">
                        <a:alpha val="43137"/>
                      </a:srgbClr>
                    </a:outerShdw>
                  </a:effectLst>
                </a:rPr>
                <a:t>5</a:t>
              </a:r>
            </a:p>
          </p:txBody>
        </p:sp>
        <p:sp>
          <p:nvSpPr>
            <p:cNvPr id="34" name="TextBox 33">
              <a:extLst>
                <a:ext uri="{FF2B5EF4-FFF2-40B4-BE49-F238E27FC236}">
                  <a16:creationId xmlns:a16="http://schemas.microsoft.com/office/drawing/2014/main" id="{33B2B889-9D97-422B-9D2E-9A83328C82CF}"/>
                </a:ext>
              </a:extLst>
            </p:cNvPr>
            <p:cNvSpPr txBox="1"/>
            <p:nvPr/>
          </p:nvSpPr>
          <p:spPr>
            <a:xfrm>
              <a:off x="2816899" y="4497852"/>
              <a:ext cx="439724" cy="523220"/>
            </a:xfrm>
            <a:prstGeom prst="rect">
              <a:avLst/>
            </a:prstGeom>
            <a:noFill/>
          </p:spPr>
          <p:txBody>
            <a:bodyPr wrap="square" rtlCol="0">
              <a:spAutoFit/>
            </a:bodyPr>
            <a:lstStyle/>
            <a:p>
              <a:pPr algn="ctr"/>
              <a:r>
                <a:rPr lang="en-US" sz="2800" dirty="0">
                  <a:solidFill>
                    <a:srgbClr val="00B0F0"/>
                  </a:solidFill>
                  <a:effectLst>
                    <a:outerShdw blurRad="38100" dist="38100" dir="2700000" algn="tl">
                      <a:srgbClr val="000000">
                        <a:alpha val="43137"/>
                      </a:srgbClr>
                    </a:outerShdw>
                  </a:effectLst>
                </a:rPr>
                <a:t>8</a:t>
              </a:r>
            </a:p>
          </p:txBody>
        </p:sp>
        <p:sp>
          <p:nvSpPr>
            <p:cNvPr id="35" name="TextBox 34">
              <a:extLst>
                <a:ext uri="{FF2B5EF4-FFF2-40B4-BE49-F238E27FC236}">
                  <a16:creationId xmlns:a16="http://schemas.microsoft.com/office/drawing/2014/main" id="{8F9DB403-6E73-45D7-82E5-FC046CD396DC}"/>
                </a:ext>
              </a:extLst>
            </p:cNvPr>
            <p:cNvSpPr txBox="1"/>
            <p:nvPr/>
          </p:nvSpPr>
          <p:spPr>
            <a:xfrm>
              <a:off x="2739768" y="3583875"/>
              <a:ext cx="685414" cy="461665"/>
            </a:xfrm>
            <a:prstGeom prst="rect">
              <a:avLst/>
            </a:prstGeom>
            <a:noFill/>
          </p:spPr>
          <p:txBody>
            <a:bodyPr wrap="square" rtlCol="0">
              <a:spAutoFit/>
            </a:bodyPr>
            <a:lstStyle/>
            <a:p>
              <a:pPr algn="ctr"/>
              <a:r>
                <a:rPr lang="en-US" sz="2400" dirty="0">
                  <a:solidFill>
                    <a:srgbClr val="00B0F0"/>
                  </a:solidFill>
                  <a:effectLst>
                    <a:outerShdw blurRad="38100" dist="38100" dir="2700000" algn="tl">
                      <a:srgbClr val="000000">
                        <a:alpha val="43137"/>
                      </a:srgbClr>
                    </a:outerShdw>
                  </a:effectLst>
                </a:rPr>
                <a:t>10</a:t>
              </a:r>
            </a:p>
          </p:txBody>
        </p:sp>
        <p:sp>
          <p:nvSpPr>
            <p:cNvPr id="36" name="TextBox 35">
              <a:extLst>
                <a:ext uri="{FF2B5EF4-FFF2-40B4-BE49-F238E27FC236}">
                  <a16:creationId xmlns:a16="http://schemas.microsoft.com/office/drawing/2014/main" id="{E58BB455-584E-498E-9779-A86B75645D40}"/>
                </a:ext>
              </a:extLst>
            </p:cNvPr>
            <p:cNvSpPr txBox="1"/>
            <p:nvPr/>
          </p:nvSpPr>
          <p:spPr>
            <a:xfrm>
              <a:off x="3049686" y="3259312"/>
              <a:ext cx="661632" cy="461665"/>
            </a:xfrm>
            <a:prstGeom prst="rect">
              <a:avLst/>
            </a:prstGeom>
            <a:noFill/>
          </p:spPr>
          <p:txBody>
            <a:bodyPr wrap="square" rtlCol="0">
              <a:spAutoFit/>
            </a:bodyPr>
            <a:lstStyle/>
            <a:p>
              <a:pPr algn="ctr"/>
              <a:r>
                <a:rPr lang="en-US" sz="2400" dirty="0">
                  <a:solidFill>
                    <a:srgbClr val="00B0F0"/>
                  </a:solidFill>
                  <a:effectLst>
                    <a:outerShdw blurRad="38100" dist="38100" dir="2700000" algn="tl">
                      <a:srgbClr val="000000">
                        <a:alpha val="43137"/>
                      </a:srgbClr>
                    </a:outerShdw>
                  </a:effectLst>
                </a:rPr>
                <a:t>11</a:t>
              </a:r>
            </a:p>
          </p:txBody>
        </p:sp>
      </p:grpSp>
    </p:spTree>
    <p:extLst>
      <p:ext uri="{BB962C8B-B14F-4D97-AF65-F5344CB8AC3E}">
        <p14:creationId xmlns:p14="http://schemas.microsoft.com/office/powerpoint/2010/main" val="2892015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63" presetClass="path" presetSubtype="0" accel="50000" decel="50000" fill="hold" nodeType="afterEffect">
                                  <p:stCondLst>
                                    <p:cond delay="0"/>
                                  </p:stCondLst>
                                  <p:childTnLst>
                                    <p:animMotion origin="layout" path="M -2.08333E-6 3.33333E-6 L 0.12005 -0.0007 " pathEditMode="relative" rAng="0" ptsTypes="AA">
                                      <p:cBhvr>
                                        <p:cTn id="15" dur="500" fill="hold"/>
                                        <p:tgtEl>
                                          <p:spTgt spid="8"/>
                                        </p:tgtEl>
                                        <p:attrNameLst>
                                          <p:attrName>ppt_x</p:attrName>
                                          <p:attrName>ppt_y</p:attrName>
                                        </p:attrNameLst>
                                      </p:cBhvr>
                                      <p:rCtr x="6003" y="-46"/>
                                    </p:animMotion>
                                  </p:childTnLst>
                                </p:cTn>
                              </p:par>
                              <p:par>
                                <p:cTn id="16" presetID="35" presetClass="path" presetSubtype="0" accel="50000" decel="50000" fill="hold" nodeType="withEffect">
                                  <p:stCondLst>
                                    <p:cond delay="0"/>
                                  </p:stCondLst>
                                  <p:childTnLst>
                                    <p:animMotion origin="layout" path="M -4.58333E-6 -2.59259E-6 L -0.29518 0.00232 " pathEditMode="relative" rAng="0" ptsTypes="AA">
                                      <p:cBhvr>
                                        <p:cTn id="17" dur="500" fill="hold"/>
                                        <p:tgtEl>
                                          <p:spTgt spid="9"/>
                                        </p:tgtEl>
                                        <p:attrNameLst>
                                          <p:attrName>ppt_x</p:attrName>
                                          <p:attrName>ppt_y</p:attrName>
                                        </p:attrNameLst>
                                      </p:cBhvr>
                                      <p:rCtr x="-14766" y="116"/>
                                    </p:animMotion>
                                  </p:childTnLst>
                                </p:cTn>
                              </p:par>
                              <p:par>
                                <p:cTn id="18" presetID="23" presetClass="entr" presetSubtype="16"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barn(inVertical)">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iterate type="lt">
                                    <p:tmPct val="10000"/>
                                  </p:iterate>
                                  <p:childTnLst>
                                    <p:set>
                                      <p:cBhvr>
                                        <p:cTn id="30" dur="1" fill="hold">
                                          <p:stCondLst>
                                            <p:cond delay="0"/>
                                          </p:stCondLst>
                                        </p:cTn>
                                        <p:tgtEl>
                                          <p:spTgt spid="4"/>
                                        </p:tgtEl>
                                        <p:attrNameLst>
                                          <p:attrName>style.visibility</p:attrName>
                                        </p:attrNameLst>
                                      </p:cBhvr>
                                      <p:to>
                                        <p:strVal val="visible"/>
                                      </p:to>
                                    </p:set>
                                    <p:animEffect transition="in" filter="wipe(left)">
                                      <p:cBhvr>
                                        <p:cTn id="31" dur="250"/>
                                        <p:tgtEl>
                                          <p:spTgt spid="4"/>
                                        </p:tgtEl>
                                      </p:cBhvr>
                                    </p:animEffect>
                                  </p:childTnLst>
                                </p:cTn>
                              </p:par>
                            </p:childTnLst>
                          </p:cTn>
                        </p:par>
                        <p:par>
                          <p:cTn id="32" fill="hold">
                            <p:stCondLst>
                              <p:cond delay="2875"/>
                            </p:stCondLst>
                            <p:childTnLst>
                              <p:par>
                                <p:cTn id="33" presetID="2" presetClass="entr" presetSubtype="8" decel="68000" fill="hold" grpId="0" nodeType="afterEffect">
                                  <p:stCondLst>
                                    <p:cond delay="0"/>
                                  </p:stCondLst>
                                  <p:childTnLst>
                                    <p:set>
                                      <p:cBhvr>
                                        <p:cTn id="34" dur="1" fill="hold">
                                          <p:stCondLst>
                                            <p:cond delay="0"/>
                                          </p:stCondLst>
                                        </p:cTn>
                                        <p:tgtEl>
                                          <p:spTgt spid="37"/>
                                        </p:tgtEl>
                                        <p:attrNameLst>
                                          <p:attrName>style.visibility</p:attrName>
                                        </p:attrNameLst>
                                      </p:cBhvr>
                                      <p:to>
                                        <p:strVal val="visible"/>
                                      </p:to>
                                    </p:set>
                                    <p:anim calcmode="lin" valueType="num">
                                      <p:cBhvr additive="base">
                                        <p:cTn id="35" dur="500" fill="hold"/>
                                        <p:tgtEl>
                                          <p:spTgt spid="37"/>
                                        </p:tgtEl>
                                        <p:attrNameLst>
                                          <p:attrName>ppt_x</p:attrName>
                                        </p:attrNameLst>
                                      </p:cBhvr>
                                      <p:tavLst>
                                        <p:tav tm="0">
                                          <p:val>
                                            <p:strVal val="0-#ppt_w/2"/>
                                          </p:val>
                                        </p:tav>
                                        <p:tav tm="100000">
                                          <p:val>
                                            <p:strVal val="#ppt_x"/>
                                          </p:val>
                                        </p:tav>
                                      </p:tavLst>
                                    </p:anim>
                                    <p:anim calcmode="lin" valueType="num">
                                      <p:cBhvr additive="base">
                                        <p:cTn id="36" dur="500" fill="hold"/>
                                        <p:tgtEl>
                                          <p:spTgt spid="37"/>
                                        </p:tgtEl>
                                        <p:attrNameLst>
                                          <p:attrName>ppt_y</p:attrName>
                                        </p:attrNameLst>
                                      </p:cBhvr>
                                      <p:tavLst>
                                        <p:tav tm="0">
                                          <p:val>
                                            <p:strVal val="#ppt_y"/>
                                          </p:val>
                                        </p:tav>
                                        <p:tav tm="100000">
                                          <p:val>
                                            <p:strVal val="#ppt_y"/>
                                          </p:val>
                                        </p:tav>
                                      </p:tavLst>
                                    </p:anim>
                                  </p:childTnLst>
                                </p:cTn>
                              </p:par>
                              <p:par>
                                <p:cTn id="37" presetID="47" presetClass="entr" presetSubtype="0"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anim calcmode="lin" valueType="num">
                                      <p:cBhvr>
                                        <p:cTn id="40" dur="500" fill="hold"/>
                                        <p:tgtEl>
                                          <p:spTgt spid="18"/>
                                        </p:tgtEl>
                                        <p:attrNameLst>
                                          <p:attrName>ppt_x</p:attrName>
                                        </p:attrNameLst>
                                      </p:cBhvr>
                                      <p:tavLst>
                                        <p:tav tm="0">
                                          <p:val>
                                            <p:strVal val="#ppt_x"/>
                                          </p:val>
                                        </p:tav>
                                        <p:tav tm="100000">
                                          <p:val>
                                            <p:strVal val="#ppt_x"/>
                                          </p:val>
                                        </p:tav>
                                      </p:tavLst>
                                    </p:anim>
                                    <p:anim calcmode="lin" valueType="num">
                                      <p:cBhvr>
                                        <p:cTn id="41" dur="500" fill="hold"/>
                                        <p:tgtEl>
                                          <p:spTgt spid="18"/>
                                        </p:tgtEl>
                                        <p:attrNameLst>
                                          <p:attrName>ppt_y</p:attrName>
                                        </p:attrNameLst>
                                      </p:cBhvr>
                                      <p:tavLst>
                                        <p:tav tm="0">
                                          <p:val>
                                            <p:strVal val="#ppt_y-.1"/>
                                          </p:val>
                                        </p:tav>
                                        <p:tav tm="100000">
                                          <p:val>
                                            <p:strVal val="#ppt_y"/>
                                          </p:val>
                                        </p:tav>
                                      </p:tavLst>
                                    </p:anim>
                                  </p:childTnLst>
                                </p:cTn>
                              </p:par>
                              <p:par>
                                <p:cTn id="42" presetID="47" presetClass="entr" presetSubtype="0" fill="hold"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500"/>
                                        <p:tgtEl>
                                          <p:spTgt spid="13"/>
                                        </p:tgtEl>
                                      </p:cBhvr>
                                    </p:animEffect>
                                    <p:anim calcmode="lin" valueType="num">
                                      <p:cBhvr>
                                        <p:cTn id="45" dur="500" fill="hold"/>
                                        <p:tgtEl>
                                          <p:spTgt spid="13"/>
                                        </p:tgtEl>
                                        <p:attrNameLst>
                                          <p:attrName>ppt_x</p:attrName>
                                        </p:attrNameLst>
                                      </p:cBhvr>
                                      <p:tavLst>
                                        <p:tav tm="0">
                                          <p:val>
                                            <p:strVal val="#ppt_x"/>
                                          </p:val>
                                        </p:tav>
                                        <p:tav tm="100000">
                                          <p:val>
                                            <p:strVal val="#ppt_x"/>
                                          </p:val>
                                        </p:tav>
                                      </p:tavLst>
                                    </p:anim>
                                    <p:anim calcmode="lin" valueType="num">
                                      <p:cBhvr>
                                        <p:cTn id="46" dur="500" fill="hold"/>
                                        <p:tgtEl>
                                          <p:spTgt spid="13"/>
                                        </p:tgtEl>
                                        <p:attrNameLst>
                                          <p:attrName>ppt_y</p:attrName>
                                        </p:attrNameLst>
                                      </p:cBhvr>
                                      <p:tavLst>
                                        <p:tav tm="0">
                                          <p:val>
                                            <p:strVal val="#ppt_y-.1"/>
                                          </p:val>
                                        </p:tav>
                                        <p:tav tm="100000">
                                          <p:val>
                                            <p:strVal val="#ppt_y"/>
                                          </p:val>
                                        </p:tav>
                                      </p:tavLst>
                                    </p:anim>
                                  </p:childTnLst>
                                </p:cTn>
                              </p:par>
                              <p:par>
                                <p:cTn id="47" presetID="47" presetClass="entr" presetSubtype="0" fill="hold" nodeType="with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500"/>
                                        <p:tgtEl>
                                          <p:spTgt spid="10"/>
                                        </p:tgtEl>
                                      </p:cBhvr>
                                    </p:animEffect>
                                    <p:anim calcmode="lin" valueType="num">
                                      <p:cBhvr>
                                        <p:cTn id="50" dur="500" fill="hold"/>
                                        <p:tgtEl>
                                          <p:spTgt spid="10"/>
                                        </p:tgtEl>
                                        <p:attrNameLst>
                                          <p:attrName>ppt_x</p:attrName>
                                        </p:attrNameLst>
                                      </p:cBhvr>
                                      <p:tavLst>
                                        <p:tav tm="0">
                                          <p:val>
                                            <p:strVal val="#ppt_x"/>
                                          </p:val>
                                        </p:tav>
                                        <p:tav tm="100000">
                                          <p:val>
                                            <p:strVal val="#ppt_x"/>
                                          </p:val>
                                        </p:tav>
                                      </p:tavLst>
                                    </p:anim>
                                    <p:anim calcmode="lin" valueType="num">
                                      <p:cBhvr>
                                        <p:cTn id="51" dur="500" fill="hold"/>
                                        <p:tgtEl>
                                          <p:spTgt spid="10"/>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500"/>
                                        <p:tgtEl>
                                          <p:spTgt spid="23"/>
                                        </p:tgtEl>
                                      </p:cBhvr>
                                    </p:animEffect>
                                    <p:anim calcmode="lin" valueType="num">
                                      <p:cBhvr>
                                        <p:cTn id="55" dur="500" fill="hold"/>
                                        <p:tgtEl>
                                          <p:spTgt spid="23"/>
                                        </p:tgtEl>
                                        <p:attrNameLst>
                                          <p:attrName>ppt_x</p:attrName>
                                        </p:attrNameLst>
                                      </p:cBhvr>
                                      <p:tavLst>
                                        <p:tav tm="0">
                                          <p:val>
                                            <p:strVal val="#ppt_x"/>
                                          </p:val>
                                        </p:tav>
                                        <p:tav tm="100000">
                                          <p:val>
                                            <p:strVal val="#ppt_x"/>
                                          </p:val>
                                        </p:tav>
                                      </p:tavLst>
                                    </p:anim>
                                    <p:anim calcmode="lin" valueType="num">
                                      <p:cBhvr>
                                        <p:cTn id="56" dur="500" fill="hold"/>
                                        <p:tgtEl>
                                          <p:spTgt spid="23"/>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fade">
                                      <p:cBhvr>
                                        <p:cTn id="59" dur="500"/>
                                        <p:tgtEl>
                                          <p:spTgt spid="24"/>
                                        </p:tgtEl>
                                      </p:cBhvr>
                                    </p:animEffect>
                                    <p:anim calcmode="lin" valueType="num">
                                      <p:cBhvr>
                                        <p:cTn id="60" dur="500" fill="hold"/>
                                        <p:tgtEl>
                                          <p:spTgt spid="24"/>
                                        </p:tgtEl>
                                        <p:attrNameLst>
                                          <p:attrName>ppt_x</p:attrName>
                                        </p:attrNameLst>
                                      </p:cBhvr>
                                      <p:tavLst>
                                        <p:tav tm="0">
                                          <p:val>
                                            <p:strVal val="#ppt_x"/>
                                          </p:val>
                                        </p:tav>
                                        <p:tav tm="100000">
                                          <p:val>
                                            <p:strVal val="#ppt_x"/>
                                          </p:val>
                                        </p:tav>
                                      </p:tavLst>
                                    </p:anim>
                                    <p:anim calcmode="lin" valueType="num">
                                      <p:cBhvr>
                                        <p:cTn id="61" dur="500" fill="hold"/>
                                        <p:tgtEl>
                                          <p:spTgt spid="24"/>
                                        </p:tgtEl>
                                        <p:attrNameLst>
                                          <p:attrName>ppt_y</p:attrName>
                                        </p:attrNameLst>
                                      </p:cBhvr>
                                      <p:tavLst>
                                        <p:tav tm="0">
                                          <p:val>
                                            <p:strVal val="#ppt_y-.1"/>
                                          </p:val>
                                        </p:tav>
                                        <p:tav tm="100000">
                                          <p:val>
                                            <p:strVal val="#ppt_y"/>
                                          </p:val>
                                        </p:tav>
                                      </p:tavLst>
                                    </p:anim>
                                  </p:childTnLst>
                                </p:cTn>
                              </p:par>
                            </p:childTnLst>
                          </p:cTn>
                        </p:par>
                        <p:par>
                          <p:cTn id="62" fill="hold">
                            <p:stCondLst>
                              <p:cond delay="3375"/>
                            </p:stCondLst>
                            <p:childTnLst>
                              <p:par>
                                <p:cTn id="63" presetID="8" presetClass="emph" presetSubtype="0" repeatCount="3000" fill="hold" nodeType="afterEffect">
                                  <p:stCondLst>
                                    <p:cond delay="0"/>
                                  </p:stCondLst>
                                  <p:childTnLst>
                                    <p:animRot by="21600000">
                                      <p:cBhvr>
                                        <p:cTn id="64" dur="60000" fill="hold"/>
                                        <p:tgtEl>
                                          <p:spTgt spid="18"/>
                                        </p:tgtEl>
                                        <p:attrNameLst>
                                          <p:attrName>r</p:attrName>
                                        </p:attrNameLst>
                                      </p:cBhvr>
                                    </p:animRot>
                                  </p:childTnLst>
                                </p:cTn>
                              </p:par>
                              <p:par>
                                <p:cTn id="65" presetID="8" presetClass="emph" presetSubtype="0" fill="hold" nodeType="withEffect">
                                  <p:stCondLst>
                                    <p:cond delay="0"/>
                                  </p:stCondLst>
                                  <p:childTnLst>
                                    <p:animRot by="5400000">
                                      <p:cBhvr>
                                        <p:cTn id="66" dur="180000" fill="hold"/>
                                        <p:tgtEl>
                                          <p:spTgt spid="13"/>
                                        </p:tgtEl>
                                        <p:attrNameLst>
                                          <p:attrName>r</p:attrName>
                                        </p:attrNameLst>
                                      </p:cBhvr>
                                    </p:animRot>
                                  </p:childTnLst>
                                </p:cTn>
                              </p:par>
                            </p:childTnLst>
                          </p:cTn>
                        </p:par>
                      </p:childTnLst>
                    </p:cTn>
                  </p:par>
                  <p:par>
                    <p:cTn id="67" fill="hold">
                      <p:stCondLst>
                        <p:cond delay="indefinite"/>
                      </p:stCondLst>
                      <p:childTnLst>
                        <p:par>
                          <p:cTn id="68" fill="hold">
                            <p:stCondLst>
                              <p:cond delay="0"/>
                            </p:stCondLst>
                            <p:childTnLst>
                              <p:par>
                                <p:cTn id="69" presetID="16" presetClass="entr" presetSubtype="37" fill="hold" grpId="0" nodeType="clickEffect">
                                  <p:stCondLst>
                                    <p:cond delay="0"/>
                                  </p:stCondLst>
                                  <p:childTnLst>
                                    <p:set>
                                      <p:cBhvr>
                                        <p:cTn id="70" dur="1" fill="hold">
                                          <p:stCondLst>
                                            <p:cond delay="0"/>
                                          </p:stCondLst>
                                        </p:cTn>
                                        <p:tgtEl>
                                          <p:spTgt spid="5"/>
                                        </p:tgtEl>
                                        <p:attrNameLst>
                                          <p:attrName>style.visibility</p:attrName>
                                        </p:attrNameLst>
                                      </p:cBhvr>
                                      <p:to>
                                        <p:strVal val="visible"/>
                                      </p:to>
                                    </p:set>
                                    <p:animEffect transition="in" filter="barn(outVertical)">
                                      <p:cBhvr>
                                        <p:cTn id="71" dur="500"/>
                                        <p:tgtEl>
                                          <p:spTgt spid="5"/>
                                        </p:tgtEl>
                                      </p:cBhvr>
                                    </p:animEffect>
                                  </p:childTnLst>
                                  <p:subTnLst>
                                    <p:audio>
                                      <p:cMediaNode>
                                        <p:cTn display="0" masterRel="sameClick">
                                          <p:stCondLst>
                                            <p:cond evt="begin" delay="0">
                                              <p:tn val="69"/>
                                            </p:cond>
                                          </p:stCondLst>
                                          <p:endCondLst>
                                            <p:cond evt="onStopAudio" delay="0">
                                              <p:tgtEl>
                                                <p:sldTgt/>
                                              </p:tgtEl>
                                            </p:cond>
                                          </p:endCondLst>
                                        </p:cTn>
                                        <p:tgtEl>
                                          <p:sndTgt r:embed="rId2" name="laser.wav"/>
                                        </p:tgtEl>
                                      </p:cMediaNode>
                                    </p:audio>
                                  </p:sub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iterate type="lt">
                                    <p:tmPct val="10000"/>
                                  </p:iterate>
                                  <p:childTnLst>
                                    <p:set>
                                      <p:cBhvr>
                                        <p:cTn id="75" dur="1" fill="hold">
                                          <p:stCondLst>
                                            <p:cond delay="0"/>
                                          </p:stCondLst>
                                        </p:cTn>
                                        <p:tgtEl>
                                          <p:spTgt spid="6"/>
                                        </p:tgtEl>
                                        <p:attrNameLst>
                                          <p:attrName>style.visibility</p:attrName>
                                        </p:attrNameLst>
                                      </p:cBhvr>
                                      <p:to>
                                        <p:strVal val="visible"/>
                                      </p:to>
                                    </p:set>
                                    <p:animEffect transition="in" filter="wipe(left)">
                                      <p:cBhvr>
                                        <p:cTn id="76"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 grpId="0"/>
      <p:bldP spid="4" grpId="0"/>
      <p:bldP spid="5" grpId="0"/>
      <p:bldP spid="6" grpId="0"/>
      <p:bldP spid="7" grpId="0"/>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01355F1-AC91-4277-A757-BFADC9870548}"/>
              </a:ext>
            </a:extLst>
          </p:cNvPr>
          <p:cNvSpPr txBox="1"/>
          <p:nvPr/>
        </p:nvSpPr>
        <p:spPr>
          <a:xfrm>
            <a:off x="579121" y="4282440"/>
            <a:ext cx="11186160" cy="2245117"/>
          </a:xfrm>
          <a:prstGeom prst="rect">
            <a:avLst/>
          </a:prstGeom>
          <a:noFill/>
        </p:spPr>
        <p:txBody>
          <a:bodyPr wrap="square" rtlCol="0">
            <a:prstTxWarp prst="textPlain">
              <a:avLst/>
            </a:prstTxWarp>
            <a:spAutoFit/>
          </a:bodyPr>
          <a:lstStyle/>
          <a:p>
            <a:r>
              <a:rPr lang="en-US" sz="2400" dirty="0">
                <a:effectLst>
                  <a:outerShdw blurRad="50800" dist="38100" dir="8100000" algn="tr" rotWithShape="0">
                    <a:prstClr val="black">
                      <a:alpha val="40000"/>
                    </a:prstClr>
                  </a:outerShdw>
                </a:effectLst>
              </a:rPr>
              <a:t>Keeping good health also need is regular physical exercise.</a:t>
            </a:r>
          </a:p>
          <a:p>
            <a:r>
              <a:rPr lang="en-US" sz="2400" dirty="0">
                <a:effectLst>
                  <a:outerShdw blurRad="50800" dist="38100" dir="8100000" algn="tr" rotWithShape="0">
                    <a:prstClr val="black">
                      <a:alpha val="40000"/>
                    </a:prstClr>
                  </a:outerShdw>
                </a:effectLst>
              </a:rPr>
              <a:t>We  can do then indoors as well as out doors. In the house we can do some freehand exercises. That is,  we can stretch different parts of our body. Outside, you can play, swim or simply walk.</a:t>
            </a:r>
          </a:p>
        </p:txBody>
      </p:sp>
      <p:pic>
        <p:nvPicPr>
          <p:cNvPr id="4" name="Picture 3">
            <a:extLst>
              <a:ext uri="{FF2B5EF4-FFF2-40B4-BE49-F238E27FC236}">
                <a16:creationId xmlns:a16="http://schemas.microsoft.com/office/drawing/2014/main" id="{FBD9537C-75A3-4D13-A102-E7CC408638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3310" y="469582"/>
            <a:ext cx="5313826" cy="3523298"/>
          </a:xfrm>
          <a:prstGeom prst="rect">
            <a:avLst/>
          </a:prstGeom>
        </p:spPr>
      </p:pic>
    </p:spTree>
    <p:extLst>
      <p:ext uri="{BB962C8B-B14F-4D97-AF65-F5344CB8AC3E}">
        <p14:creationId xmlns:p14="http://schemas.microsoft.com/office/powerpoint/2010/main" val="1581405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wipe(left)">
                                      <p:cBhvr>
                                        <p:cTn id="7" dur="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3A55CEA-D8F6-4865-A7CB-60F0BC1DAA9B}"/>
              </a:ext>
            </a:extLst>
          </p:cNvPr>
          <p:cNvSpPr txBox="1"/>
          <p:nvPr/>
        </p:nvSpPr>
        <p:spPr>
          <a:xfrm>
            <a:off x="1259648" y="1028700"/>
            <a:ext cx="2616316" cy="584775"/>
          </a:xfrm>
          <a:prstGeom prst="rect">
            <a:avLst/>
          </a:prstGeom>
          <a:noFill/>
        </p:spPr>
        <p:txBody>
          <a:bodyPr wrap="square" rtlCol="0">
            <a:prstTxWarp prst="textPlain">
              <a:avLst/>
            </a:prstTxWarp>
            <a:spAutoFit/>
          </a:bodyPr>
          <a:lstStyle/>
          <a:p>
            <a:pPr algn="ctr"/>
            <a:r>
              <a:rPr lang="en-US" sz="3200" dirty="0"/>
              <a:t>Pair works</a:t>
            </a:r>
          </a:p>
        </p:txBody>
      </p:sp>
      <p:pic>
        <p:nvPicPr>
          <p:cNvPr id="3" name="Picture 2" descr="Baby_Boy_Girl4.png">
            <a:extLst>
              <a:ext uri="{FF2B5EF4-FFF2-40B4-BE49-F238E27FC236}">
                <a16:creationId xmlns:a16="http://schemas.microsoft.com/office/drawing/2014/main" id="{A376FCFB-17D4-4AEF-A134-6B3DF005B9FE}"/>
              </a:ext>
            </a:extLst>
          </p:cNvPr>
          <p:cNvPicPr>
            <a:picLocks noChangeAspect="1"/>
          </p:cNvPicPr>
          <p:nvPr/>
        </p:nvPicPr>
        <p:blipFill rotWithShape="1">
          <a:blip r:embed="rId3" cstate="print"/>
          <a:srcRect l="48173" r="-1"/>
          <a:stretch/>
        </p:blipFill>
        <p:spPr>
          <a:xfrm>
            <a:off x="9893200" y="119798"/>
            <a:ext cx="993692" cy="1868578"/>
          </a:xfrm>
          <a:prstGeom prst="rect">
            <a:avLst/>
          </a:prstGeom>
        </p:spPr>
      </p:pic>
      <p:pic>
        <p:nvPicPr>
          <p:cNvPr id="4" name="Picture 3" descr="Baby_Boy_Girl4.png">
            <a:extLst>
              <a:ext uri="{FF2B5EF4-FFF2-40B4-BE49-F238E27FC236}">
                <a16:creationId xmlns:a16="http://schemas.microsoft.com/office/drawing/2014/main" id="{307599F0-8081-4F1C-8DDE-DD6B92DBB437}"/>
              </a:ext>
            </a:extLst>
          </p:cNvPr>
          <p:cNvPicPr>
            <a:picLocks noChangeAspect="1"/>
          </p:cNvPicPr>
          <p:nvPr/>
        </p:nvPicPr>
        <p:blipFill rotWithShape="1">
          <a:blip r:embed="rId3" cstate="print"/>
          <a:srcRect r="50918"/>
          <a:stretch/>
        </p:blipFill>
        <p:spPr>
          <a:xfrm>
            <a:off x="723086" y="176886"/>
            <a:ext cx="941026" cy="1868578"/>
          </a:xfrm>
          <a:prstGeom prst="rect">
            <a:avLst/>
          </a:prstGeom>
        </p:spPr>
      </p:pic>
      <p:sp>
        <p:nvSpPr>
          <p:cNvPr id="32" name="Right Arrow 34">
            <a:extLst>
              <a:ext uri="{FF2B5EF4-FFF2-40B4-BE49-F238E27FC236}">
                <a16:creationId xmlns:a16="http://schemas.microsoft.com/office/drawing/2014/main" id="{6D0B00D8-18B9-4223-BE9B-6728838D7BE8}"/>
              </a:ext>
            </a:extLst>
          </p:cNvPr>
          <p:cNvSpPr/>
          <p:nvPr/>
        </p:nvSpPr>
        <p:spPr>
          <a:xfrm>
            <a:off x="7695281" y="5013510"/>
            <a:ext cx="1646839" cy="1353414"/>
          </a:xfrm>
          <a:prstGeom prst="rightArrow">
            <a:avLst/>
          </a:prstGeom>
          <a:solidFill>
            <a:schemeClr val="accent2">
              <a:lumMod val="40000"/>
              <a:lumOff val="60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lang="en-US" sz="3200" dirty="0">
                <a:solidFill>
                  <a:schemeClr val="tx1"/>
                </a:solidFill>
              </a:rPr>
              <a:t>5mins</a:t>
            </a:r>
            <a:endParaRPr lang="en-US" sz="32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grpSp>
        <p:nvGrpSpPr>
          <p:cNvPr id="65" name="Group 64">
            <a:extLst>
              <a:ext uri="{FF2B5EF4-FFF2-40B4-BE49-F238E27FC236}">
                <a16:creationId xmlns:a16="http://schemas.microsoft.com/office/drawing/2014/main" id="{31966CAA-42FD-446D-A45E-303E53BECC32}"/>
              </a:ext>
            </a:extLst>
          </p:cNvPr>
          <p:cNvGrpSpPr/>
          <p:nvPr/>
        </p:nvGrpSpPr>
        <p:grpSpPr>
          <a:xfrm>
            <a:off x="9687339" y="4494064"/>
            <a:ext cx="2137050" cy="2039250"/>
            <a:chOff x="8836796" y="1019658"/>
            <a:chExt cx="2502142" cy="2375344"/>
          </a:xfrm>
        </p:grpSpPr>
        <p:sp>
          <p:nvSpPr>
            <p:cNvPr id="66" name="Oval 65">
              <a:extLst>
                <a:ext uri="{FF2B5EF4-FFF2-40B4-BE49-F238E27FC236}">
                  <a16:creationId xmlns:a16="http://schemas.microsoft.com/office/drawing/2014/main" id="{FD90D34E-C491-4BA5-BCF9-A79E41ACF56F}"/>
                </a:ext>
              </a:extLst>
            </p:cNvPr>
            <p:cNvSpPr/>
            <p:nvPr/>
          </p:nvSpPr>
          <p:spPr>
            <a:xfrm>
              <a:off x="8836796" y="1019658"/>
              <a:ext cx="2502142" cy="2375344"/>
            </a:xfrm>
            <a:prstGeom prst="ellipse">
              <a:avLst/>
            </a:prstGeom>
            <a:blipFill dpi="0" rotWithShape="1">
              <a:blip r:embed="rId4"/>
              <a:srcRect/>
              <a:stretch>
                <a:fillRect/>
              </a:stretch>
            </a:blip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outerShdw blurRad="38100" dist="38100" dir="2700000" algn="tl">
                    <a:srgbClr val="000000">
                      <a:alpha val="43137"/>
                    </a:srgbClr>
                  </a:outerShdw>
                </a:effectLst>
              </a:endParaRPr>
            </a:p>
          </p:txBody>
        </p:sp>
        <p:sp>
          <p:nvSpPr>
            <p:cNvPr id="67" name="4-Point Star 12">
              <a:extLst>
                <a:ext uri="{FF2B5EF4-FFF2-40B4-BE49-F238E27FC236}">
                  <a16:creationId xmlns:a16="http://schemas.microsoft.com/office/drawing/2014/main" id="{96ABE224-6B46-4C41-BD66-2D6F01BC5507}"/>
                </a:ext>
              </a:extLst>
            </p:cNvPr>
            <p:cNvSpPr/>
            <p:nvPr/>
          </p:nvSpPr>
          <p:spPr>
            <a:xfrm>
              <a:off x="10051484" y="2208610"/>
              <a:ext cx="165498" cy="214421"/>
            </a:xfrm>
            <a:prstGeom prst="star4">
              <a:avLst/>
            </a:prstGeom>
            <a:blipFill dpi="0" rotWithShape="1">
              <a:blip r:embed="rId5" cstate="print">
                <a:extLst>
                  <a:ext uri="{28A0092B-C50C-407E-A947-70E740481C1C}">
                    <a14:useLocalDpi xmlns:a14="http://schemas.microsoft.com/office/drawing/2010/main" val="0"/>
                  </a:ext>
                </a:extLst>
              </a:blip>
              <a:srcRect/>
              <a:stretch>
                <a:fillRect/>
              </a:stretch>
            </a:blipFill>
            <a:ln>
              <a:solidFill>
                <a:schemeClr val="tx1"/>
              </a:solid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CB52FE86-0D6D-4ED1-B84F-3B66EB507C0F}"/>
              </a:ext>
            </a:extLst>
          </p:cNvPr>
          <p:cNvGrpSpPr/>
          <p:nvPr/>
        </p:nvGrpSpPr>
        <p:grpSpPr>
          <a:xfrm>
            <a:off x="10701316" y="4922980"/>
            <a:ext cx="228860" cy="1399205"/>
            <a:chOff x="3810000" y="3124200"/>
            <a:chExt cx="414996" cy="3200400"/>
          </a:xfrm>
        </p:grpSpPr>
        <p:grpSp>
          <p:nvGrpSpPr>
            <p:cNvPr id="69" name="Group 38">
              <a:extLst>
                <a:ext uri="{FF2B5EF4-FFF2-40B4-BE49-F238E27FC236}">
                  <a16:creationId xmlns:a16="http://schemas.microsoft.com/office/drawing/2014/main" id="{7D4B6A68-3CDF-48F8-A39C-95B8EA70FE5D}"/>
                </a:ext>
              </a:extLst>
            </p:cNvPr>
            <p:cNvGrpSpPr/>
            <p:nvPr/>
          </p:nvGrpSpPr>
          <p:grpSpPr>
            <a:xfrm>
              <a:off x="3810000" y="3124200"/>
              <a:ext cx="414996" cy="3200400"/>
              <a:chOff x="3914336" y="2362200"/>
              <a:chExt cx="310660" cy="3962400"/>
            </a:xfrm>
          </p:grpSpPr>
          <p:sp>
            <p:nvSpPr>
              <p:cNvPr id="71" name="Isosceles Triangle 70">
                <a:extLst>
                  <a:ext uri="{FF2B5EF4-FFF2-40B4-BE49-F238E27FC236}">
                    <a16:creationId xmlns:a16="http://schemas.microsoft.com/office/drawing/2014/main" id="{9725FC23-BB0B-4998-A4DB-E02A88DBFB88}"/>
                  </a:ext>
                </a:extLst>
              </p:cNvPr>
              <p:cNvSpPr/>
              <p:nvPr/>
            </p:nvSpPr>
            <p:spPr>
              <a:xfrm>
                <a:off x="3914336" y="2362200"/>
                <a:ext cx="304800" cy="1981200"/>
              </a:xfrm>
              <a:prstGeom prst="triangle">
                <a:avLst/>
              </a:prstGeom>
              <a:gradFill>
                <a:gsLst>
                  <a:gs pos="17000">
                    <a:srgbClr val="FF0000"/>
                  </a:gs>
                  <a:gs pos="60000">
                    <a:schemeClr val="bg1"/>
                  </a:gs>
                  <a:gs pos="78000">
                    <a:srgbClr val="00B050"/>
                  </a:gs>
                </a:gsLst>
                <a:path path="circle">
                  <a:fillToRect l="50000" t="50000" r="50000" b="50000"/>
                </a:path>
              </a:gradFill>
              <a:ln>
                <a:solidFill>
                  <a:srgbClr val="C0000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2" name="Isosceles Triangle 71">
                <a:extLst>
                  <a:ext uri="{FF2B5EF4-FFF2-40B4-BE49-F238E27FC236}">
                    <a16:creationId xmlns:a16="http://schemas.microsoft.com/office/drawing/2014/main" id="{206023B2-D762-4A79-804D-640930245669}"/>
                  </a:ext>
                </a:extLst>
              </p:cNvPr>
              <p:cNvSpPr/>
              <p:nvPr/>
            </p:nvSpPr>
            <p:spPr>
              <a:xfrm flipV="1">
                <a:off x="3920196" y="4343400"/>
                <a:ext cx="304800" cy="1981200"/>
              </a:xfrm>
              <a:prstGeom prst="triangl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70" name="Oval 69">
              <a:extLst>
                <a:ext uri="{FF2B5EF4-FFF2-40B4-BE49-F238E27FC236}">
                  <a16:creationId xmlns:a16="http://schemas.microsoft.com/office/drawing/2014/main" id="{8B97BB28-4BEC-476A-8922-5234E1B49A63}"/>
                </a:ext>
              </a:extLst>
            </p:cNvPr>
            <p:cNvSpPr/>
            <p:nvPr/>
          </p:nvSpPr>
          <p:spPr>
            <a:xfrm>
              <a:off x="3874182" y="4692124"/>
              <a:ext cx="268115" cy="119379"/>
            </a:xfrm>
            <a:prstGeom prst="ellipse">
              <a:avLst/>
            </a:prstGeom>
            <a:noFill/>
            <a:ln>
              <a:noFill/>
            </a:ln>
            <a:effectLst/>
            <a:scene3d>
              <a:camera prst="orthographicFront">
                <a:rot lat="0" lon="0" rev="0"/>
              </a:camera>
              <a:lightRig rig="contrasting" dir="t">
                <a:rot lat="0" lon="0" rev="7800000"/>
              </a:lightRig>
            </a:scene3d>
            <a:sp3d>
              <a:bevelT w="139700" h="139700"/>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grpSp>
      <p:grpSp>
        <p:nvGrpSpPr>
          <p:cNvPr id="73" name="Group 72">
            <a:extLst>
              <a:ext uri="{FF2B5EF4-FFF2-40B4-BE49-F238E27FC236}">
                <a16:creationId xmlns:a16="http://schemas.microsoft.com/office/drawing/2014/main" id="{0D8F6F8B-F625-4C35-B2F4-653E645B9519}"/>
              </a:ext>
            </a:extLst>
          </p:cNvPr>
          <p:cNvGrpSpPr/>
          <p:nvPr/>
        </p:nvGrpSpPr>
        <p:grpSpPr>
          <a:xfrm>
            <a:off x="10633976" y="4797278"/>
            <a:ext cx="337541" cy="1470992"/>
            <a:chOff x="4224186" y="236408"/>
            <a:chExt cx="167510" cy="2252434"/>
          </a:xfrm>
        </p:grpSpPr>
        <p:grpSp>
          <p:nvGrpSpPr>
            <p:cNvPr id="74" name="Group 73">
              <a:extLst>
                <a:ext uri="{FF2B5EF4-FFF2-40B4-BE49-F238E27FC236}">
                  <a16:creationId xmlns:a16="http://schemas.microsoft.com/office/drawing/2014/main" id="{09BCC7E9-8CE6-47C1-B970-238B7BB3210D}"/>
                </a:ext>
              </a:extLst>
            </p:cNvPr>
            <p:cNvGrpSpPr/>
            <p:nvPr/>
          </p:nvGrpSpPr>
          <p:grpSpPr>
            <a:xfrm rot="10800000">
              <a:off x="4267200" y="236408"/>
              <a:ext cx="86528" cy="2252434"/>
              <a:chOff x="6117158" y="554330"/>
              <a:chExt cx="325626" cy="2411665"/>
            </a:xfrm>
          </p:grpSpPr>
          <p:sp>
            <p:nvSpPr>
              <p:cNvPr id="76" name="Isosceles Triangle 75">
                <a:extLst>
                  <a:ext uri="{FF2B5EF4-FFF2-40B4-BE49-F238E27FC236}">
                    <a16:creationId xmlns:a16="http://schemas.microsoft.com/office/drawing/2014/main" id="{94415A09-A8F4-450D-BFA4-AC0165DC8C57}"/>
                  </a:ext>
                </a:extLst>
              </p:cNvPr>
              <p:cNvSpPr/>
              <p:nvPr/>
            </p:nvSpPr>
            <p:spPr>
              <a:xfrm>
                <a:off x="6117158" y="554330"/>
                <a:ext cx="321194" cy="1211843"/>
              </a:xfrm>
              <a:prstGeom prst="triangle">
                <a:avLst>
                  <a:gd name="adj" fmla="val 46316"/>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Isosceles Triangle 76">
                <a:extLst>
                  <a:ext uri="{FF2B5EF4-FFF2-40B4-BE49-F238E27FC236}">
                    <a16:creationId xmlns:a16="http://schemas.microsoft.com/office/drawing/2014/main" id="{C782BF31-E0F0-4A12-8FCC-27CF892F41DC}"/>
                  </a:ext>
                </a:extLst>
              </p:cNvPr>
              <p:cNvSpPr/>
              <p:nvPr/>
            </p:nvSpPr>
            <p:spPr>
              <a:xfrm flipV="1">
                <a:off x="6121590" y="1754152"/>
                <a:ext cx="321194" cy="1211843"/>
              </a:xfrm>
              <a:prstGeom prst="triangle">
                <a:avLst>
                  <a:gd name="adj" fmla="val 46316"/>
                </a:avLst>
              </a:prstGeom>
              <a:gradFill>
                <a:gsLst>
                  <a:gs pos="17000">
                    <a:srgbClr val="FF0000"/>
                  </a:gs>
                  <a:gs pos="60000">
                    <a:schemeClr val="bg1"/>
                  </a:gs>
                  <a:gs pos="78000">
                    <a:srgbClr val="00B050"/>
                  </a:gs>
                </a:gsLst>
                <a:path path="circle">
                  <a:fillToRect l="50000" t="50000" r="50000" b="50000"/>
                </a:path>
              </a:gradFill>
              <a:ln w="31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Oval 74">
              <a:extLst>
                <a:ext uri="{FF2B5EF4-FFF2-40B4-BE49-F238E27FC236}">
                  <a16:creationId xmlns:a16="http://schemas.microsoft.com/office/drawing/2014/main" id="{63C7DDC4-B0EE-4CF4-8C57-3651F95F8AA6}"/>
                </a:ext>
              </a:extLst>
            </p:cNvPr>
            <p:cNvSpPr/>
            <p:nvPr/>
          </p:nvSpPr>
          <p:spPr>
            <a:xfrm>
              <a:off x="4224186" y="1199610"/>
              <a:ext cx="167510" cy="558712"/>
            </a:xfrm>
            <a:prstGeom prst="ellipse">
              <a:avLst/>
            </a:prstGeom>
            <a:solidFill>
              <a:srgbClr val="FFC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Oval 77">
            <a:extLst>
              <a:ext uri="{FF2B5EF4-FFF2-40B4-BE49-F238E27FC236}">
                <a16:creationId xmlns:a16="http://schemas.microsoft.com/office/drawing/2014/main" id="{07D6422F-50D6-49EC-B35F-DC8155338E23}"/>
              </a:ext>
            </a:extLst>
          </p:cNvPr>
          <p:cNvSpPr/>
          <p:nvPr/>
        </p:nvSpPr>
        <p:spPr>
          <a:xfrm>
            <a:off x="9753601" y="4534702"/>
            <a:ext cx="2021330" cy="1958857"/>
          </a:xfrm>
          <a:prstGeom prst="ellipse">
            <a:avLst/>
          </a:prstGeom>
          <a:solidFill>
            <a:srgbClr val="FF0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9" name="Group 78">
            <a:extLst>
              <a:ext uri="{FF2B5EF4-FFF2-40B4-BE49-F238E27FC236}">
                <a16:creationId xmlns:a16="http://schemas.microsoft.com/office/drawing/2014/main" id="{F8797C66-C885-4757-94EE-9D22478C81DB}"/>
              </a:ext>
            </a:extLst>
          </p:cNvPr>
          <p:cNvGrpSpPr/>
          <p:nvPr/>
        </p:nvGrpSpPr>
        <p:grpSpPr>
          <a:xfrm>
            <a:off x="9660835" y="4492478"/>
            <a:ext cx="2144542" cy="2141684"/>
            <a:chOff x="2576739" y="3078455"/>
            <a:chExt cx="2647036" cy="2560520"/>
          </a:xfrm>
        </p:grpSpPr>
        <p:sp>
          <p:nvSpPr>
            <p:cNvPr id="80" name="TextBox 79">
              <a:extLst>
                <a:ext uri="{FF2B5EF4-FFF2-40B4-BE49-F238E27FC236}">
                  <a16:creationId xmlns:a16="http://schemas.microsoft.com/office/drawing/2014/main" id="{CBE1ED9F-0A13-4953-93B5-0512CF566CBE}"/>
                </a:ext>
              </a:extLst>
            </p:cNvPr>
            <p:cNvSpPr txBox="1"/>
            <p:nvPr/>
          </p:nvSpPr>
          <p:spPr>
            <a:xfrm>
              <a:off x="3392507" y="3078455"/>
              <a:ext cx="988743" cy="523220"/>
            </a:xfrm>
            <a:prstGeom prst="rect">
              <a:avLst/>
            </a:prstGeom>
            <a:noFill/>
          </p:spPr>
          <p:txBody>
            <a:bodyPr wrap="square" rtlCol="0">
              <a:spAutoFit/>
            </a:bodyPr>
            <a:lstStyle/>
            <a:p>
              <a:pPr algn="ctr"/>
              <a:r>
                <a:rPr lang="en-US" sz="2800" dirty="0">
                  <a:solidFill>
                    <a:srgbClr val="00B0F0"/>
                  </a:solidFill>
                  <a:effectLst>
                    <a:outerShdw blurRad="38100" dist="38100" dir="2700000" algn="tl">
                      <a:srgbClr val="000000">
                        <a:alpha val="43137"/>
                      </a:srgbClr>
                    </a:outerShdw>
                  </a:effectLst>
                </a:rPr>
                <a:t>12</a:t>
              </a:r>
            </a:p>
          </p:txBody>
        </p:sp>
        <p:sp>
          <p:nvSpPr>
            <p:cNvPr id="81" name="TextBox 80">
              <a:extLst>
                <a:ext uri="{FF2B5EF4-FFF2-40B4-BE49-F238E27FC236}">
                  <a16:creationId xmlns:a16="http://schemas.microsoft.com/office/drawing/2014/main" id="{E217703B-2403-407A-A01F-B102EBD8CAEA}"/>
                </a:ext>
              </a:extLst>
            </p:cNvPr>
            <p:cNvSpPr txBox="1"/>
            <p:nvPr/>
          </p:nvSpPr>
          <p:spPr>
            <a:xfrm>
              <a:off x="4768141" y="4045621"/>
              <a:ext cx="455634" cy="523220"/>
            </a:xfrm>
            <a:prstGeom prst="rect">
              <a:avLst/>
            </a:prstGeom>
            <a:noFill/>
          </p:spPr>
          <p:txBody>
            <a:bodyPr wrap="square" rtlCol="0">
              <a:spAutoFit/>
            </a:bodyPr>
            <a:lstStyle/>
            <a:p>
              <a:pPr algn="ctr"/>
              <a:r>
                <a:rPr lang="en-US" sz="2800" dirty="0">
                  <a:solidFill>
                    <a:srgbClr val="00B0F0"/>
                  </a:solidFill>
                  <a:effectLst>
                    <a:outerShdw blurRad="38100" dist="38100" dir="2700000" algn="tl">
                      <a:srgbClr val="000000">
                        <a:alpha val="43137"/>
                      </a:srgbClr>
                    </a:outerShdw>
                  </a:effectLst>
                </a:rPr>
                <a:t>3</a:t>
              </a:r>
            </a:p>
          </p:txBody>
        </p:sp>
        <p:sp>
          <p:nvSpPr>
            <p:cNvPr id="82" name="TextBox 81">
              <a:extLst>
                <a:ext uri="{FF2B5EF4-FFF2-40B4-BE49-F238E27FC236}">
                  <a16:creationId xmlns:a16="http://schemas.microsoft.com/office/drawing/2014/main" id="{5C946E24-B211-47C7-9ABD-D19D0F082089}"/>
                </a:ext>
              </a:extLst>
            </p:cNvPr>
            <p:cNvSpPr txBox="1"/>
            <p:nvPr/>
          </p:nvSpPr>
          <p:spPr>
            <a:xfrm>
              <a:off x="3605060" y="5013432"/>
              <a:ext cx="587303" cy="625543"/>
            </a:xfrm>
            <a:prstGeom prst="rect">
              <a:avLst/>
            </a:prstGeom>
            <a:noFill/>
          </p:spPr>
          <p:txBody>
            <a:bodyPr wrap="square" rtlCol="0">
              <a:spAutoFit/>
            </a:bodyPr>
            <a:lstStyle/>
            <a:p>
              <a:pPr algn="ctr"/>
              <a:r>
                <a:rPr lang="en-US" sz="2800" dirty="0">
                  <a:solidFill>
                    <a:srgbClr val="00B0F0"/>
                  </a:solidFill>
                  <a:effectLst>
                    <a:outerShdw blurRad="38100" dist="38100" dir="2700000" algn="tl">
                      <a:srgbClr val="000000">
                        <a:alpha val="43137"/>
                      </a:srgbClr>
                    </a:outerShdw>
                  </a:effectLst>
                </a:rPr>
                <a:t>6</a:t>
              </a:r>
            </a:p>
          </p:txBody>
        </p:sp>
        <p:sp>
          <p:nvSpPr>
            <p:cNvPr id="83" name="TextBox 82">
              <a:extLst>
                <a:ext uri="{FF2B5EF4-FFF2-40B4-BE49-F238E27FC236}">
                  <a16:creationId xmlns:a16="http://schemas.microsoft.com/office/drawing/2014/main" id="{738CA9BC-D2C9-46AA-8AA2-11FB58B8C5BE}"/>
                </a:ext>
              </a:extLst>
            </p:cNvPr>
            <p:cNvSpPr txBox="1"/>
            <p:nvPr/>
          </p:nvSpPr>
          <p:spPr>
            <a:xfrm>
              <a:off x="2576739" y="4039717"/>
              <a:ext cx="575937" cy="523220"/>
            </a:xfrm>
            <a:prstGeom prst="rect">
              <a:avLst/>
            </a:prstGeom>
            <a:noFill/>
          </p:spPr>
          <p:txBody>
            <a:bodyPr wrap="square" rtlCol="0">
              <a:spAutoFit/>
            </a:bodyPr>
            <a:lstStyle/>
            <a:p>
              <a:pPr algn="ctr"/>
              <a:r>
                <a:rPr lang="en-US" sz="2800" dirty="0">
                  <a:solidFill>
                    <a:srgbClr val="00B0F0"/>
                  </a:solidFill>
                  <a:effectLst>
                    <a:outerShdw blurRad="38100" dist="38100" dir="2700000" algn="tl">
                      <a:srgbClr val="000000">
                        <a:alpha val="43137"/>
                      </a:srgbClr>
                    </a:outerShdw>
                  </a:effectLst>
                </a:rPr>
                <a:t>9</a:t>
              </a:r>
            </a:p>
          </p:txBody>
        </p:sp>
        <p:sp>
          <p:nvSpPr>
            <p:cNvPr id="84" name="TextBox 83">
              <a:extLst>
                <a:ext uri="{FF2B5EF4-FFF2-40B4-BE49-F238E27FC236}">
                  <a16:creationId xmlns:a16="http://schemas.microsoft.com/office/drawing/2014/main" id="{4775E1D1-0E10-4989-AA2C-56CF78C708F6}"/>
                </a:ext>
              </a:extLst>
            </p:cNvPr>
            <p:cNvSpPr txBox="1"/>
            <p:nvPr/>
          </p:nvSpPr>
          <p:spPr>
            <a:xfrm>
              <a:off x="3180749" y="4831335"/>
              <a:ext cx="449068" cy="523220"/>
            </a:xfrm>
            <a:prstGeom prst="rect">
              <a:avLst/>
            </a:prstGeom>
            <a:noFill/>
          </p:spPr>
          <p:txBody>
            <a:bodyPr wrap="square" rtlCol="0">
              <a:spAutoFit/>
            </a:bodyPr>
            <a:lstStyle/>
            <a:p>
              <a:pPr algn="ctr"/>
              <a:r>
                <a:rPr lang="en-US" sz="2800" dirty="0">
                  <a:solidFill>
                    <a:srgbClr val="00B0F0"/>
                  </a:solidFill>
                  <a:effectLst>
                    <a:outerShdw blurRad="38100" dist="38100" dir="2700000" algn="tl">
                      <a:srgbClr val="000000">
                        <a:alpha val="43137"/>
                      </a:srgbClr>
                    </a:outerShdw>
                  </a:effectLst>
                </a:rPr>
                <a:t>7</a:t>
              </a:r>
            </a:p>
          </p:txBody>
        </p:sp>
        <p:sp>
          <p:nvSpPr>
            <p:cNvPr id="85" name="TextBox 84">
              <a:extLst>
                <a:ext uri="{FF2B5EF4-FFF2-40B4-BE49-F238E27FC236}">
                  <a16:creationId xmlns:a16="http://schemas.microsoft.com/office/drawing/2014/main" id="{19952257-F0A1-4AB3-9EF1-EEF2F141D0ED}"/>
                </a:ext>
              </a:extLst>
            </p:cNvPr>
            <p:cNvSpPr txBox="1"/>
            <p:nvPr/>
          </p:nvSpPr>
          <p:spPr>
            <a:xfrm>
              <a:off x="4284737" y="3191000"/>
              <a:ext cx="254170" cy="523220"/>
            </a:xfrm>
            <a:prstGeom prst="rect">
              <a:avLst/>
            </a:prstGeom>
            <a:noFill/>
          </p:spPr>
          <p:txBody>
            <a:bodyPr wrap="square" rtlCol="0">
              <a:spAutoFit/>
            </a:bodyPr>
            <a:lstStyle/>
            <a:p>
              <a:pPr algn="ctr"/>
              <a:r>
                <a:rPr lang="en-US" sz="2800" dirty="0">
                  <a:solidFill>
                    <a:srgbClr val="00B0F0"/>
                  </a:solidFill>
                  <a:effectLst>
                    <a:outerShdw blurRad="38100" dist="38100" dir="2700000" algn="tl">
                      <a:srgbClr val="000000">
                        <a:alpha val="43137"/>
                      </a:srgbClr>
                    </a:outerShdw>
                  </a:effectLst>
                </a:rPr>
                <a:t>1</a:t>
              </a:r>
            </a:p>
          </p:txBody>
        </p:sp>
        <p:sp>
          <p:nvSpPr>
            <p:cNvPr id="86" name="TextBox 85">
              <a:extLst>
                <a:ext uri="{FF2B5EF4-FFF2-40B4-BE49-F238E27FC236}">
                  <a16:creationId xmlns:a16="http://schemas.microsoft.com/office/drawing/2014/main" id="{E9420171-8554-4693-A797-85A9ABEBAD80}"/>
                </a:ext>
              </a:extLst>
            </p:cNvPr>
            <p:cNvSpPr txBox="1"/>
            <p:nvPr/>
          </p:nvSpPr>
          <p:spPr>
            <a:xfrm>
              <a:off x="4636510" y="3492688"/>
              <a:ext cx="360500" cy="523220"/>
            </a:xfrm>
            <a:prstGeom prst="rect">
              <a:avLst/>
            </a:prstGeom>
            <a:noFill/>
          </p:spPr>
          <p:txBody>
            <a:bodyPr wrap="square" rtlCol="0">
              <a:spAutoFit/>
            </a:bodyPr>
            <a:lstStyle/>
            <a:p>
              <a:pPr algn="ctr"/>
              <a:r>
                <a:rPr lang="en-US" sz="2800" dirty="0">
                  <a:solidFill>
                    <a:srgbClr val="00B0F0"/>
                  </a:solidFill>
                  <a:effectLst>
                    <a:outerShdw blurRad="38100" dist="38100" dir="2700000" algn="tl">
                      <a:srgbClr val="000000">
                        <a:alpha val="43137"/>
                      </a:srgbClr>
                    </a:outerShdw>
                  </a:effectLst>
                </a:rPr>
                <a:t>2</a:t>
              </a:r>
            </a:p>
          </p:txBody>
        </p:sp>
        <p:sp>
          <p:nvSpPr>
            <p:cNvPr id="87" name="TextBox 86">
              <a:extLst>
                <a:ext uri="{FF2B5EF4-FFF2-40B4-BE49-F238E27FC236}">
                  <a16:creationId xmlns:a16="http://schemas.microsoft.com/office/drawing/2014/main" id="{3DB518F3-0D19-4837-A414-275BA76700EF}"/>
                </a:ext>
              </a:extLst>
            </p:cNvPr>
            <p:cNvSpPr txBox="1"/>
            <p:nvPr/>
          </p:nvSpPr>
          <p:spPr>
            <a:xfrm>
              <a:off x="4584993" y="4483951"/>
              <a:ext cx="480628" cy="523220"/>
            </a:xfrm>
            <a:prstGeom prst="rect">
              <a:avLst/>
            </a:prstGeom>
            <a:noFill/>
          </p:spPr>
          <p:txBody>
            <a:bodyPr wrap="square" rtlCol="0">
              <a:spAutoFit/>
            </a:bodyPr>
            <a:lstStyle/>
            <a:p>
              <a:pPr algn="ctr"/>
              <a:r>
                <a:rPr lang="en-US" sz="2800" dirty="0">
                  <a:solidFill>
                    <a:srgbClr val="00B0F0"/>
                  </a:solidFill>
                  <a:effectLst>
                    <a:outerShdw blurRad="38100" dist="38100" dir="2700000" algn="tl">
                      <a:srgbClr val="000000">
                        <a:alpha val="43137"/>
                      </a:srgbClr>
                    </a:outerShdw>
                  </a:effectLst>
                </a:rPr>
                <a:t>4</a:t>
              </a:r>
            </a:p>
          </p:txBody>
        </p:sp>
        <p:sp>
          <p:nvSpPr>
            <p:cNvPr id="88" name="TextBox 87">
              <a:extLst>
                <a:ext uri="{FF2B5EF4-FFF2-40B4-BE49-F238E27FC236}">
                  <a16:creationId xmlns:a16="http://schemas.microsoft.com/office/drawing/2014/main" id="{6E288D01-DF01-4054-B34B-B6B12642C442}"/>
                </a:ext>
              </a:extLst>
            </p:cNvPr>
            <p:cNvSpPr txBox="1"/>
            <p:nvPr/>
          </p:nvSpPr>
          <p:spPr>
            <a:xfrm>
              <a:off x="4190713" y="4860997"/>
              <a:ext cx="486540" cy="625543"/>
            </a:xfrm>
            <a:prstGeom prst="rect">
              <a:avLst/>
            </a:prstGeom>
            <a:noFill/>
          </p:spPr>
          <p:txBody>
            <a:bodyPr wrap="square" rtlCol="0">
              <a:spAutoFit/>
            </a:bodyPr>
            <a:lstStyle/>
            <a:p>
              <a:pPr algn="ctr"/>
              <a:r>
                <a:rPr lang="en-US" sz="2800" dirty="0">
                  <a:solidFill>
                    <a:srgbClr val="00B0F0"/>
                  </a:solidFill>
                  <a:effectLst>
                    <a:outerShdw blurRad="38100" dist="38100" dir="2700000" algn="tl">
                      <a:srgbClr val="000000">
                        <a:alpha val="43137"/>
                      </a:srgbClr>
                    </a:outerShdw>
                  </a:effectLst>
                </a:rPr>
                <a:t>5</a:t>
              </a:r>
            </a:p>
          </p:txBody>
        </p:sp>
        <p:sp>
          <p:nvSpPr>
            <p:cNvPr id="89" name="TextBox 88">
              <a:extLst>
                <a:ext uri="{FF2B5EF4-FFF2-40B4-BE49-F238E27FC236}">
                  <a16:creationId xmlns:a16="http://schemas.microsoft.com/office/drawing/2014/main" id="{D44C64CC-50F6-467E-9DA1-2D5230D3A0C9}"/>
                </a:ext>
              </a:extLst>
            </p:cNvPr>
            <p:cNvSpPr txBox="1"/>
            <p:nvPr/>
          </p:nvSpPr>
          <p:spPr>
            <a:xfrm>
              <a:off x="2816899" y="4497852"/>
              <a:ext cx="439724" cy="523220"/>
            </a:xfrm>
            <a:prstGeom prst="rect">
              <a:avLst/>
            </a:prstGeom>
            <a:noFill/>
          </p:spPr>
          <p:txBody>
            <a:bodyPr wrap="square" rtlCol="0">
              <a:spAutoFit/>
            </a:bodyPr>
            <a:lstStyle/>
            <a:p>
              <a:pPr algn="ctr"/>
              <a:r>
                <a:rPr lang="en-US" sz="2800" dirty="0">
                  <a:solidFill>
                    <a:srgbClr val="00B0F0"/>
                  </a:solidFill>
                  <a:effectLst>
                    <a:outerShdw blurRad="38100" dist="38100" dir="2700000" algn="tl">
                      <a:srgbClr val="000000">
                        <a:alpha val="43137"/>
                      </a:srgbClr>
                    </a:outerShdw>
                  </a:effectLst>
                </a:rPr>
                <a:t>8</a:t>
              </a:r>
            </a:p>
          </p:txBody>
        </p:sp>
        <p:sp>
          <p:nvSpPr>
            <p:cNvPr id="90" name="TextBox 89">
              <a:extLst>
                <a:ext uri="{FF2B5EF4-FFF2-40B4-BE49-F238E27FC236}">
                  <a16:creationId xmlns:a16="http://schemas.microsoft.com/office/drawing/2014/main" id="{FA57531A-F93F-443F-B07F-6F166FB94978}"/>
                </a:ext>
              </a:extLst>
            </p:cNvPr>
            <p:cNvSpPr txBox="1"/>
            <p:nvPr/>
          </p:nvSpPr>
          <p:spPr>
            <a:xfrm>
              <a:off x="2739768" y="3583875"/>
              <a:ext cx="685414" cy="461665"/>
            </a:xfrm>
            <a:prstGeom prst="rect">
              <a:avLst/>
            </a:prstGeom>
            <a:noFill/>
          </p:spPr>
          <p:txBody>
            <a:bodyPr wrap="square" rtlCol="0">
              <a:spAutoFit/>
            </a:bodyPr>
            <a:lstStyle/>
            <a:p>
              <a:pPr algn="ctr"/>
              <a:r>
                <a:rPr lang="en-US" sz="2400" dirty="0">
                  <a:solidFill>
                    <a:srgbClr val="00B0F0"/>
                  </a:solidFill>
                  <a:effectLst>
                    <a:outerShdw blurRad="38100" dist="38100" dir="2700000" algn="tl">
                      <a:srgbClr val="000000">
                        <a:alpha val="43137"/>
                      </a:srgbClr>
                    </a:outerShdw>
                  </a:effectLst>
                </a:rPr>
                <a:t>10</a:t>
              </a:r>
            </a:p>
          </p:txBody>
        </p:sp>
        <p:sp>
          <p:nvSpPr>
            <p:cNvPr id="91" name="TextBox 90">
              <a:extLst>
                <a:ext uri="{FF2B5EF4-FFF2-40B4-BE49-F238E27FC236}">
                  <a16:creationId xmlns:a16="http://schemas.microsoft.com/office/drawing/2014/main" id="{7973B8BE-C4FB-491B-9127-DB4899809A1B}"/>
                </a:ext>
              </a:extLst>
            </p:cNvPr>
            <p:cNvSpPr txBox="1"/>
            <p:nvPr/>
          </p:nvSpPr>
          <p:spPr>
            <a:xfrm>
              <a:off x="3049686" y="3259312"/>
              <a:ext cx="661632" cy="461665"/>
            </a:xfrm>
            <a:prstGeom prst="rect">
              <a:avLst/>
            </a:prstGeom>
            <a:noFill/>
          </p:spPr>
          <p:txBody>
            <a:bodyPr wrap="square" rtlCol="0">
              <a:spAutoFit/>
            </a:bodyPr>
            <a:lstStyle/>
            <a:p>
              <a:pPr algn="ctr"/>
              <a:r>
                <a:rPr lang="en-US" sz="2400" dirty="0">
                  <a:solidFill>
                    <a:srgbClr val="00B0F0"/>
                  </a:solidFill>
                  <a:effectLst>
                    <a:outerShdw blurRad="38100" dist="38100" dir="2700000" algn="tl">
                      <a:srgbClr val="000000">
                        <a:alpha val="43137"/>
                      </a:srgbClr>
                    </a:outerShdw>
                  </a:effectLst>
                </a:rPr>
                <a:t>11</a:t>
              </a:r>
            </a:p>
          </p:txBody>
        </p:sp>
      </p:grpSp>
      <p:sp>
        <p:nvSpPr>
          <p:cNvPr id="92" name="TextBox 91">
            <a:extLst>
              <a:ext uri="{FF2B5EF4-FFF2-40B4-BE49-F238E27FC236}">
                <a16:creationId xmlns:a16="http://schemas.microsoft.com/office/drawing/2014/main" id="{F6128B54-EB27-40C6-A323-0D471B52C728}"/>
              </a:ext>
            </a:extLst>
          </p:cNvPr>
          <p:cNvSpPr txBox="1"/>
          <p:nvPr/>
        </p:nvSpPr>
        <p:spPr>
          <a:xfrm>
            <a:off x="1126434" y="2080591"/>
            <a:ext cx="10601739" cy="2722599"/>
          </a:xfrm>
          <a:prstGeom prst="rect">
            <a:avLst/>
          </a:prstGeom>
          <a:noFill/>
        </p:spPr>
        <p:txBody>
          <a:bodyPr wrap="square" rtlCol="0">
            <a:prstTxWarp prst="textPlain">
              <a:avLst/>
            </a:prstTxWarp>
            <a:spAutoFit/>
          </a:bodyPr>
          <a:lstStyle/>
          <a:p>
            <a:r>
              <a:rPr lang="en-US" sz="2400" dirty="0">
                <a:effectLst>
                  <a:outerShdw blurRad="50800" dist="38100" dir="10800000" algn="r" rotWithShape="0">
                    <a:prstClr val="black">
                      <a:alpha val="40000"/>
                    </a:prstClr>
                  </a:outerShdw>
                </a:effectLst>
              </a:rPr>
              <a:t>Q1. Why do we need physical exercise?</a:t>
            </a:r>
          </a:p>
          <a:p>
            <a:r>
              <a:rPr lang="en-US" sz="2400" dirty="0">
                <a:effectLst>
                  <a:outerShdw blurRad="50800" dist="38100" dir="10800000" algn="r" rotWithShape="0">
                    <a:prstClr val="black">
                      <a:alpha val="40000"/>
                    </a:prstClr>
                  </a:outerShdw>
                </a:effectLst>
              </a:rPr>
              <a:t>Q2. What physical exercise do we do?</a:t>
            </a:r>
          </a:p>
          <a:p>
            <a:r>
              <a:rPr lang="en-US" sz="2400" dirty="0">
                <a:effectLst>
                  <a:outerShdw blurRad="50800" dist="38100" dir="10800000" algn="r" rotWithShape="0">
                    <a:prstClr val="black">
                      <a:alpha val="40000"/>
                    </a:prstClr>
                  </a:outerShdw>
                </a:effectLst>
              </a:rPr>
              <a:t>Q3. Do you have physical education teacher in your school? How does s/he help  </a:t>
            </a:r>
          </a:p>
          <a:p>
            <a:r>
              <a:rPr lang="en-US" sz="2400" dirty="0">
                <a:effectLst>
                  <a:outerShdw blurRad="50800" dist="38100" dir="10800000" algn="r" rotWithShape="0">
                    <a:prstClr val="black">
                      <a:alpha val="40000"/>
                    </a:prstClr>
                  </a:outerShdw>
                </a:effectLst>
              </a:rPr>
              <a:t>       you to do physical exercise?</a:t>
            </a:r>
          </a:p>
        </p:txBody>
      </p:sp>
    </p:spTree>
    <p:extLst>
      <p:ext uri="{BB962C8B-B14F-4D97-AF65-F5344CB8AC3E}">
        <p14:creationId xmlns:p14="http://schemas.microsoft.com/office/powerpoint/2010/main" val="257874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50" fill="hold"/>
                                        <p:tgtEl>
                                          <p:spTgt spid="4"/>
                                        </p:tgtEl>
                                        <p:attrNameLst>
                                          <p:attrName>ppt_x</p:attrName>
                                        </p:attrNameLst>
                                      </p:cBhvr>
                                      <p:tavLst>
                                        <p:tav tm="0">
                                          <p:val>
                                            <p:strVal val="#ppt_x"/>
                                          </p:val>
                                        </p:tav>
                                        <p:tav tm="100000">
                                          <p:val>
                                            <p:strVal val="#ppt_x"/>
                                          </p:val>
                                        </p:tav>
                                      </p:tavLst>
                                    </p:anim>
                                    <p:anim calcmode="lin" valueType="num">
                                      <p:cBhvr additive="base">
                                        <p:cTn id="8" dur="25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50" fill="hold"/>
                                        <p:tgtEl>
                                          <p:spTgt spid="3"/>
                                        </p:tgtEl>
                                        <p:attrNameLst>
                                          <p:attrName>ppt_x</p:attrName>
                                        </p:attrNameLst>
                                      </p:cBhvr>
                                      <p:tavLst>
                                        <p:tav tm="0">
                                          <p:val>
                                            <p:strVal val="#ppt_x"/>
                                          </p:val>
                                        </p:tav>
                                        <p:tav tm="100000">
                                          <p:val>
                                            <p:strVal val="#ppt_x"/>
                                          </p:val>
                                        </p:tav>
                                      </p:tavLst>
                                    </p:anim>
                                    <p:anim calcmode="lin" valueType="num">
                                      <p:cBhvr additive="base">
                                        <p:cTn id="12" dur="25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250"/>
                            </p:stCondLst>
                            <p:childTnLst>
                              <p:par>
                                <p:cTn id="14" presetID="63" presetClass="path" presetSubtype="0" accel="50000" decel="50000" fill="hold" nodeType="afterEffect">
                                  <p:stCondLst>
                                    <p:cond delay="0"/>
                                  </p:stCondLst>
                                  <p:childTnLst>
                                    <p:animMotion origin="layout" path="M -3.54167E-6 -3.7037E-6 L -0.51575 0.00857 " pathEditMode="relative" rAng="0" ptsTypes="AA">
                                      <p:cBhvr>
                                        <p:cTn id="15" dur="250" fill="hold"/>
                                        <p:tgtEl>
                                          <p:spTgt spid="3"/>
                                        </p:tgtEl>
                                        <p:attrNameLst>
                                          <p:attrName>ppt_x</p:attrName>
                                          <p:attrName>ppt_y</p:attrName>
                                        </p:attrNameLst>
                                      </p:cBhvr>
                                      <p:rCtr x="-25794" y="417"/>
                                    </p:animMotion>
                                  </p:childTnLst>
                                </p:cTn>
                              </p:par>
                              <p:par>
                                <p:cTn id="16" presetID="35" presetClass="path" presetSubtype="0" accel="50000" decel="50000" fill="hold" nodeType="withEffect">
                                  <p:stCondLst>
                                    <p:cond delay="0"/>
                                  </p:stCondLst>
                                  <p:childTnLst>
                                    <p:animMotion origin="layout" path="M 3.54167E-6 4.44444E-6 L 0.14218 -0.00162 " pathEditMode="relative" rAng="0" ptsTypes="AA">
                                      <p:cBhvr>
                                        <p:cTn id="17" dur="250" fill="hold"/>
                                        <p:tgtEl>
                                          <p:spTgt spid="4"/>
                                        </p:tgtEl>
                                        <p:attrNameLst>
                                          <p:attrName>ppt_x</p:attrName>
                                          <p:attrName>ppt_y</p:attrName>
                                        </p:attrNameLst>
                                      </p:cBhvr>
                                      <p:rCtr x="7109" y="-93"/>
                                    </p:animMotion>
                                  </p:childTnLst>
                                </p:cTn>
                              </p:par>
                            </p:childTnLst>
                          </p:cTn>
                        </p:par>
                        <p:par>
                          <p:cTn id="18" fill="hold">
                            <p:stCondLst>
                              <p:cond delay="500"/>
                            </p:stCondLst>
                            <p:childTnLst>
                              <p:par>
                                <p:cTn id="19" presetID="63" presetClass="path" presetSubtype="0" accel="50000" decel="50000" fill="hold" nodeType="afterEffect">
                                  <p:stCondLst>
                                    <p:cond delay="0"/>
                                  </p:stCondLst>
                                  <p:childTnLst>
                                    <p:animMotion origin="layout" path="M 0.15 0.00555 L 0.57382 0.00231 " pathEditMode="relative" rAng="0" ptsTypes="AA">
                                      <p:cBhvr>
                                        <p:cTn id="20" dur="1000" fill="hold"/>
                                        <p:tgtEl>
                                          <p:spTgt spid="4"/>
                                        </p:tgtEl>
                                        <p:attrNameLst>
                                          <p:attrName>ppt_x</p:attrName>
                                          <p:attrName>ppt_y</p:attrName>
                                        </p:attrNameLst>
                                      </p:cBhvr>
                                      <p:rCtr x="21185" y="-162"/>
                                    </p:animMotion>
                                  </p:childTnLst>
                                </p:cTn>
                              </p:par>
                              <p:par>
                                <p:cTn id="21" presetID="63" presetClass="path" presetSubtype="0" accel="50000" decel="50000" fill="hold" nodeType="withEffect">
                                  <p:stCondLst>
                                    <p:cond delay="0"/>
                                  </p:stCondLst>
                                  <p:childTnLst>
                                    <p:animMotion origin="layout" path="M -0.5 0.00834 L -0.10638 0.01135 " pathEditMode="relative" rAng="0" ptsTypes="AA">
                                      <p:cBhvr>
                                        <p:cTn id="22" dur="1000" fill="hold"/>
                                        <p:tgtEl>
                                          <p:spTgt spid="3"/>
                                        </p:tgtEl>
                                        <p:attrNameLst>
                                          <p:attrName>ppt_x</p:attrName>
                                          <p:attrName>ppt_y</p:attrName>
                                        </p:attrNameLst>
                                      </p:cBhvr>
                                      <p:rCtr x="19674" y="139"/>
                                    </p:animMotion>
                                  </p:childTnLst>
                                </p:cTn>
                              </p:par>
                              <p:par>
                                <p:cTn id="23" presetID="23" presetClass="entr" presetSubtype="16" fill="hold" grpId="0" nodeType="withEffect">
                                  <p:stCondLst>
                                    <p:cond delay="500"/>
                                  </p:stCondLst>
                                  <p:childTnLst>
                                    <p:set>
                                      <p:cBhvr>
                                        <p:cTn id="24" dur="1" fill="hold">
                                          <p:stCondLst>
                                            <p:cond delay="0"/>
                                          </p:stCondLst>
                                        </p:cTn>
                                        <p:tgtEl>
                                          <p:spTgt spid="2"/>
                                        </p:tgtEl>
                                        <p:attrNameLst>
                                          <p:attrName>style.visibility</p:attrName>
                                        </p:attrNameLst>
                                      </p:cBhvr>
                                      <p:to>
                                        <p:strVal val="visible"/>
                                      </p:to>
                                    </p:set>
                                    <p:anim calcmode="lin" valueType="num">
                                      <p:cBhvr>
                                        <p:cTn id="25" dur="250" fill="hold"/>
                                        <p:tgtEl>
                                          <p:spTgt spid="2"/>
                                        </p:tgtEl>
                                        <p:attrNameLst>
                                          <p:attrName>ppt_w</p:attrName>
                                        </p:attrNameLst>
                                      </p:cBhvr>
                                      <p:tavLst>
                                        <p:tav tm="0">
                                          <p:val>
                                            <p:fltVal val="0"/>
                                          </p:val>
                                        </p:tav>
                                        <p:tav tm="100000">
                                          <p:val>
                                            <p:strVal val="#ppt_w"/>
                                          </p:val>
                                        </p:tav>
                                      </p:tavLst>
                                    </p:anim>
                                    <p:anim calcmode="lin" valueType="num">
                                      <p:cBhvr>
                                        <p:cTn id="26" dur="250" fill="hold"/>
                                        <p:tgtEl>
                                          <p:spTgt spid="2"/>
                                        </p:tgtEl>
                                        <p:attrNameLst>
                                          <p:attrName>ppt_h</p:attrName>
                                        </p:attrNameLst>
                                      </p:cBhvr>
                                      <p:tavLst>
                                        <p:tav tm="0">
                                          <p:val>
                                            <p:fltVal val="0"/>
                                          </p:val>
                                        </p:tav>
                                        <p:tav tm="100000">
                                          <p:val>
                                            <p:strVal val="#ppt_h"/>
                                          </p:val>
                                        </p:tav>
                                      </p:tavLst>
                                    </p:anim>
                                  </p:childTnLst>
                                </p:cTn>
                              </p:par>
                            </p:childTnLst>
                          </p:cTn>
                        </p:par>
                        <p:par>
                          <p:cTn id="27" fill="hold">
                            <p:stCondLst>
                              <p:cond delay="1500"/>
                            </p:stCondLst>
                            <p:childTnLst>
                              <p:par>
                                <p:cTn id="28" presetID="2" presetClass="entr" presetSubtype="8" decel="68000"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500" fill="hold"/>
                                        <p:tgtEl>
                                          <p:spTgt spid="32"/>
                                        </p:tgtEl>
                                        <p:attrNameLst>
                                          <p:attrName>ppt_x</p:attrName>
                                        </p:attrNameLst>
                                      </p:cBhvr>
                                      <p:tavLst>
                                        <p:tav tm="0">
                                          <p:val>
                                            <p:strVal val="0-#ppt_w/2"/>
                                          </p:val>
                                        </p:tav>
                                        <p:tav tm="100000">
                                          <p:val>
                                            <p:strVal val="#ppt_x"/>
                                          </p:val>
                                        </p:tav>
                                      </p:tavLst>
                                    </p:anim>
                                    <p:anim calcmode="lin" valueType="num">
                                      <p:cBhvr additive="base">
                                        <p:cTn id="31" dur="500" fill="hold"/>
                                        <p:tgtEl>
                                          <p:spTgt spid="32"/>
                                        </p:tgtEl>
                                        <p:attrNameLst>
                                          <p:attrName>ppt_y</p:attrName>
                                        </p:attrNameLst>
                                      </p:cBhvr>
                                      <p:tavLst>
                                        <p:tav tm="0">
                                          <p:val>
                                            <p:strVal val="#ppt_y"/>
                                          </p:val>
                                        </p:tav>
                                        <p:tav tm="100000">
                                          <p:val>
                                            <p:strVal val="#ppt_y"/>
                                          </p:val>
                                        </p:tav>
                                      </p:tavLst>
                                    </p:anim>
                                  </p:childTnLst>
                                </p:cTn>
                              </p:par>
                              <p:par>
                                <p:cTn id="32" presetID="47" presetClass="entr" presetSubtype="0" fill="hold" nodeType="withEffect">
                                  <p:stCondLst>
                                    <p:cond delay="0"/>
                                  </p:stCondLst>
                                  <p:childTnLst>
                                    <p:set>
                                      <p:cBhvr>
                                        <p:cTn id="33" dur="1" fill="hold">
                                          <p:stCondLst>
                                            <p:cond delay="0"/>
                                          </p:stCondLst>
                                        </p:cTn>
                                        <p:tgtEl>
                                          <p:spTgt spid="73"/>
                                        </p:tgtEl>
                                        <p:attrNameLst>
                                          <p:attrName>style.visibility</p:attrName>
                                        </p:attrNameLst>
                                      </p:cBhvr>
                                      <p:to>
                                        <p:strVal val="visible"/>
                                      </p:to>
                                    </p:set>
                                    <p:animEffect transition="in" filter="fade">
                                      <p:cBhvr>
                                        <p:cTn id="34" dur="500"/>
                                        <p:tgtEl>
                                          <p:spTgt spid="73"/>
                                        </p:tgtEl>
                                      </p:cBhvr>
                                    </p:animEffect>
                                    <p:anim calcmode="lin" valueType="num">
                                      <p:cBhvr>
                                        <p:cTn id="35" dur="500" fill="hold"/>
                                        <p:tgtEl>
                                          <p:spTgt spid="73"/>
                                        </p:tgtEl>
                                        <p:attrNameLst>
                                          <p:attrName>ppt_x</p:attrName>
                                        </p:attrNameLst>
                                      </p:cBhvr>
                                      <p:tavLst>
                                        <p:tav tm="0">
                                          <p:val>
                                            <p:strVal val="#ppt_x"/>
                                          </p:val>
                                        </p:tav>
                                        <p:tav tm="100000">
                                          <p:val>
                                            <p:strVal val="#ppt_x"/>
                                          </p:val>
                                        </p:tav>
                                      </p:tavLst>
                                    </p:anim>
                                    <p:anim calcmode="lin" valueType="num">
                                      <p:cBhvr>
                                        <p:cTn id="36" dur="500" fill="hold"/>
                                        <p:tgtEl>
                                          <p:spTgt spid="73"/>
                                        </p:tgtEl>
                                        <p:attrNameLst>
                                          <p:attrName>ppt_y</p:attrName>
                                        </p:attrNameLst>
                                      </p:cBhvr>
                                      <p:tavLst>
                                        <p:tav tm="0">
                                          <p:val>
                                            <p:strVal val="#ppt_y-.1"/>
                                          </p:val>
                                        </p:tav>
                                        <p:tav tm="100000">
                                          <p:val>
                                            <p:strVal val="#ppt_y"/>
                                          </p:val>
                                        </p:tav>
                                      </p:tavLst>
                                    </p:anim>
                                  </p:childTnLst>
                                </p:cTn>
                              </p:par>
                              <p:par>
                                <p:cTn id="37" presetID="47" presetClass="entr" presetSubtype="0" fill="hold" nodeType="with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fade">
                                      <p:cBhvr>
                                        <p:cTn id="39" dur="500"/>
                                        <p:tgtEl>
                                          <p:spTgt spid="68"/>
                                        </p:tgtEl>
                                      </p:cBhvr>
                                    </p:animEffect>
                                    <p:anim calcmode="lin" valueType="num">
                                      <p:cBhvr>
                                        <p:cTn id="40" dur="500" fill="hold"/>
                                        <p:tgtEl>
                                          <p:spTgt spid="68"/>
                                        </p:tgtEl>
                                        <p:attrNameLst>
                                          <p:attrName>ppt_x</p:attrName>
                                        </p:attrNameLst>
                                      </p:cBhvr>
                                      <p:tavLst>
                                        <p:tav tm="0">
                                          <p:val>
                                            <p:strVal val="#ppt_x"/>
                                          </p:val>
                                        </p:tav>
                                        <p:tav tm="100000">
                                          <p:val>
                                            <p:strVal val="#ppt_x"/>
                                          </p:val>
                                        </p:tav>
                                      </p:tavLst>
                                    </p:anim>
                                    <p:anim calcmode="lin" valueType="num">
                                      <p:cBhvr>
                                        <p:cTn id="41" dur="500" fill="hold"/>
                                        <p:tgtEl>
                                          <p:spTgt spid="68"/>
                                        </p:tgtEl>
                                        <p:attrNameLst>
                                          <p:attrName>ppt_y</p:attrName>
                                        </p:attrNameLst>
                                      </p:cBhvr>
                                      <p:tavLst>
                                        <p:tav tm="0">
                                          <p:val>
                                            <p:strVal val="#ppt_y-.1"/>
                                          </p:val>
                                        </p:tav>
                                        <p:tav tm="100000">
                                          <p:val>
                                            <p:strVal val="#ppt_y"/>
                                          </p:val>
                                        </p:tav>
                                      </p:tavLst>
                                    </p:anim>
                                  </p:childTnLst>
                                </p:cTn>
                              </p:par>
                              <p:par>
                                <p:cTn id="42" presetID="47" presetClass="entr" presetSubtype="0" fill="hold" nodeType="withEffect">
                                  <p:stCondLst>
                                    <p:cond delay="0"/>
                                  </p:stCondLst>
                                  <p:childTnLst>
                                    <p:set>
                                      <p:cBhvr>
                                        <p:cTn id="43" dur="1" fill="hold">
                                          <p:stCondLst>
                                            <p:cond delay="0"/>
                                          </p:stCondLst>
                                        </p:cTn>
                                        <p:tgtEl>
                                          <p:spTgt spid="65"/>
                                        </p:tgtEl>
                                        <p:attrNameLst>
                                          <p:attrName>style.visibility</p:attrName>
                                        </p:attrNameLst>
                                      </p:cBhvr>
                                      <p:to>
                                        <p:strVal val="visible"/>
                                      </p:to>
                                    </p:set>
                                    <p:animEffect transition="in" filter="fade">
                                      <p:cBhvr>
                                        <p:cTn id="44" dur="500"/>
                                        <p:tgtEl>
                                          <p:spTgt spid="65"/>
                                        </p:tgtEl>
                                      </p:cBhvr>
                                    </p:animEffect>
                                    <p:anim calcmode="lin" valueType="num">
                                      <p:cBhvr>
                                        <p:cTn id="45" dur="500" fill="hold"/>
                                        <p:tgtEl>
                                          <p:spTgt spid="65"/>
                                        </p:tgtEl>
                                        <p:attrNameLst>
                                          <p:attrName>ppt_x</p:attrName>
                                        </p:attrNameLst>
                                      </p:cBhvr>
                                      <p:tavLst>
                                        <p:tav tm="0">
                                          <p:val>
                                            <p:strVal val="#ppt_x"/>
                                          </p:val>
                                        </p:tav>
                                        <p:tav tm="100000">
                                          <p:val>
                                            <p:strVal val="#ppt_x"/>
                                          </p:val>
                                        </p:tav>
                                      </p:tavLst>
                                    </p:anim>
                                    <p:anim calcmode="lin" valueType="num">
                                      <p:cBhvr>
                                        <p:cTn id="46" dur="500" fill="hold"/>
                                        <p:tgtEl>
                                          <p:spTgt spid="65"/>
                                        </p:tgtEl>
                                        <p:attrNameLst>
                                          <p:attrName>ppt_y</p:attrName>
                                        </p:attrNameLst>
                                      </p:cBhvr>
                                      <p:tavLst>
                                        <p:tav tm="0">
                                          <p:val>
                                            <p:strVal val="#ppt_y-.1"/>
                                          </p:val>
                                        </p:tav>
                                        <p:tav tm="100000">
                                          <p:val>
                                            <p:strVal val="#ppt_y"/>
                                          </p:val>
                                        </p:tav>
                                      </p:tavLst>
                                    </p:anim>
                                  </p:childTnLst>
                                </p:cTn>
                              </p:par>
                              <p:par>
                                <p:cTn id="47" presetID="47" presetClass="entr" presetSubtype="0" fill="hold" grpId="0" nodeType="withEffect">
                                  <p:stCondLst>
                                    <p:cond delay="0"/>
                                  </p:stCondLst>
                                  <p:childTnLst>
                                    <p:set>
                                      <p:cBhvr>
                                        <p:cTn id="48" dur="1" fill="hold">
                                          <p:stCondLst>
                                            <p:cond delay="0"/>
                                          </p:stCondLst>
                                        </p:cTn>
                                        <p:tgtEl>
                                          <p:spTgt spid="78"/>
                                        </p:tgtEl>
                                        <p:attrNameLst>
                                          <p:attrName>style.visibility</p:attrName>
                                        </p:attrNameLst>
                                      </p:cBhvr>
                                      <p:to>
                                        <p:strVal val="visible"/>
                                      </p:to>
                                    </p:set>
                                    <p:animEffect transition="in" filter="fade">
                                      <p:cBhvr>
                                        <p:cTn id="49" dur="500"/>
                                        <p:tgtEl>
                                          <p:spTgt spid="78"/>
                                        </p:tgtEl>
                                      </p:cBhvr>
                                    </p:animEffect>
                                    <p:anim calcmode="lin" valueType="num">
                                      <p:cBhvr>
                                        <p:cTn id="50" dur="500" fill="hold"/>
                                        <p:tgtEl>
                                          <p:spTgt spid="78"/>
                                        </p:tgtEl>
                                        <p:attrNameLst>
                                          <p:attrName>ppt_x</p:attrName>
                                        </p:attrNameLst>
                                      </p:cBhvr>
                                      <p:tavLst>
                                        <p:tav tm="0">
                                          <p:val>
                                            <p:strVal val="#ppt_x"/>
                                          </p:val>
                                        </p:tav>
                                        <p:tav tm="100000">
                                          <p:val>
                                            <p:strVal val="#ppt_x"/>
                                          </p:val>
                                        </p:tav>
                                      </p:tavLst>
                                    </p:anim>
                                    <p:anim calcmode="lin" valueType="num">
                                      <p:cBhvr>
                                        <p:cTn id="51" dur="500" fill="hold"/>
                                        <p:tgtEl>
                                          <p:spTgt spid="78"/>
                                        </p:tgtEl>
                                        <p:attrNameLst>
                                          <p:attrName>ppt_y</p:attrName>
                                        </p:attrNameLst>
                                      </p:cBhvr>
                                      <p:tavLst>
                                        <p:tav tm="0">
                                          <p:val>
                                            <p:strVal val="#ppt_y-.1"/>
                                          </p:val>
                                        </p:tav>
                                        <p:tav tm="100000">
                                          <p:val>
                                            <p:strVal val="#ppt_y"/>
                                          </p:val>
                                        </p:tav>
                                      </p:tavLst>
                                    </p:anim>
                                  </p:childTnLst>
                                </p:cTn>
                              </p:par>
                              <p:par>
                                <p:cTn id="52" presetID="47" presetClass="entr" presetSubtype="0" fill="hold" nodeType="withEffect">
                                  <p:stCondLst>
                                    <p:cond delay="0"/>
                                  </p:stCondLst>
                                  <p:childTnLst>
                                    <p:set>
                                      <p:cBhvr>
                                        <p:cTn id="53" dur="1" fill="hold">
                                          <p:stCondLst>
                                            <p:cond delay="0"/>
                                          </p:stCondLst>
                                        </p:cTn>
                                        <p:tgtEl>
                                          <p:spTgt spid="79"/>
                                        </p:tgtEl>
                                        <p:attrNameLst>
                                          <p:attrName>style.visibility</p:attrName>
                                        </p:attrNameLst>
                                      </p:cBhvr>
                                      <p:to>
                                        <p:strVal val="visible"/>
                                      </p:to>
                                    </p:set>
                                    <p:animEffect transition="in" filter="fade">
                                      <p:cBhvr>
                                        <p:cTn id="54" dur="500"/>
                                        <p:tgtEl>
                                          <p:spTgt spid="79"/>
                                        </p:tgtEl>
                                      </p:cBhvr>
                                    </p:animEffect>
                                    <p:anim calcmode="lin" valueType="num">
                                      <p:cBhvr>
                                        <p:cTn id="55" dur="500" fill="hold"/>
                                        <p:tgtEl>
                                          <p:spTgt spid="79"/>
                                        </p:tgtEl>
                                        <p:attrNameLst>
                                          <p:attrName>ppt_x</p:attrName>
                                        </p:attrNameLst>
                                      </p:cBhvr>
                                      <p:tavLst>
                                        <p:tav tm="0">
                                          <p:val>
                                            <p:strVal val="#ppt_x"/>
                                          </p:val>
                                        </p:tav>
                                        <p:tav tm="100000">
                                          <p:val>
                                            <p:strVal val="#ppt_x"/>
                                          </p:val>
                                        </p:tav>
                                      </p:tavLst>
                                    </p:anim>
                                    <p:anim calcmode="lin" valueType="num">
                                      <p:cBhvr>
                                        <p:cTn id="56" dur="500" fill="hold"/>
                                        <p:tgtEl>
                                          <p:spTgt spid="79"/>
                                        </p:tgtEl>
                                        <p:attrNameLst>
                                          <p:attrName>ppt_y</p:attrName>
                                        </p:attrNameLst>
                                      </p:cBhvr>
                                      <p:tavLst>
                                        <p:tav tm="0">
                                          <p:val>
                                            <p:strVal val="#ppt_y-.1"/>
                                          </p:val>
                                        </p:tav>
                                        <p:tav tm="100000">
                                          <p:val>
                                            <p:strVal val="#ppt_y"/>
                                          </p:val>
                                        </p:tav>
                                      </p:tavLst>
                                    </p:anim>
                                  </p:childTnLst>
                                </p:cTn>
                              </p:par>
                            </p:childTnLst>
                          </p:cTn>
                        </p:par>
                        <p:par>
                          <p:cTn id="57" fill="hold">
                            <p:stCondLst>
                              <p:cond delay="2000"/>
                            </p:stCondLst>
                            <p:childTnLst>
                              <p:par>
                                <p:cTn id="58" presetID="22" presetClass="entr" presetSubtype="8" fill="hold" grpId="0" nodeType="afterEffect">
                                  <p:stCondLst>
                                    <p:cond delay="0"/>
                                  </p:stCondLst>
                                  <p:iterate type="lt">
                                    <p:tmPct val="10000"/>
                                  </p:iterate>
                                  <p:childTnLst>
                                    <p:set>
                                      <p:cBhvr>
                                        <p:cTn id="59" dur="1" fill="hold">
                                          <p:stCondLst>
                                            <p:cond delay="0"/>
                                          </p:stCondLst>
                                        </p:cTn>
                                        <p:tgtEl>
                                          <p:spTgt spid="92"/>
                                        </p:tgtEl>
                                        <p:attrNameLst>
                                          <p:attrName>style.visibility</p:attrName>
                                        </p:attrNameLst>
                                      </p:cBhvr>
                                      <p:to>
                                        <p:strVal val="visible"/>
                                      </p:to>
                                    </p:set>
                                    <p:animEffect transition="in" filter="wipe(left)">
                                      <p:cBhvr>
                                        <p:cTn id="60" dur="250"/>
                                        <p:tgtEl>
                                          <p:spTgt spid="92"/>
                                        </p:tgtEl>
                                      </p:cBhvr>
                                    </p:animEffect>
                                  </p:childTnLst>
                                  <p:subTnLst>
                                    <p:audio>
                                      <p:cMediaNode>
                                        <p:cTn display="0" masterRel="sameClick">
                                          <p:stCondLst>
                                            <p:cond evt="begin" delay="0">
                                              <p:tn val="58"/>
                                            </p:cond>
                                          </p:stCondLst>
                                          <p:endCondLst>
                                            <p:cond evt="onStopAudio" delay="0">
                                              <p:tgtEl>
                                                <p:sldTgt/>
                                              </p:tgtEl>
                                            </p:cond>
                                          </p:endCondLst>
                                        </p:cTn>
                                        <p:tgtEl>
                                          <p:sndTgt r:embed="rId2" name="chimes.wav"/>
                                        </p:tgtEl>
                                      </p:cMediaNode>
                                    </p:audio>
                                  </p:subTnLst>
                                </p:cTn>
                              </p:par>
                            </p:childTnLst>
                          </p:cTn>
                        </p:par>
                        <p:par>
                          <p:cTn id="61" fill="hold">
                            <p:stCondLst>
                              <p:cond delay="5950"/>
                            </p:stCondLst>
                            <p:childTnLst>
                              <p:par>
                                <p:cTn id="62" presetID="8" presetClass="emph" presetSubtype="0" repeatCount="3000" fill="hold" nodeType="afterEffect">
                                  <p:stCondLst>
                                    <p:cond delay="0"/>
                                  </p:stCondLst>
                                  <p:childTnLst>
                                    <p:animRot by="21600000">
                                      <p:cBhvr>
                                        <p:cTn id="63" dur="60000" fill="hold"/>
                                        <p:tgtEl>
                                          <p:spTgt spid="73"/>
                                        </p:tgtEl>
                                        <p:attrNameLst>
                                          <p:attrName>r</p:attrName>
                                        </p:attrNameLst>
                                      </p:cBhvr>
                                    </p:animRot>
                                  </p:childTnLst>
                                </p:cTn>
                              </p:par>
                              <p:par>
                                <p:cTn id="64" presetID="8" presetClass="emph" presetSubtype="0" fill="hold" nodeType="withEffect">
                                  <p:stCondLst>
                                    <p:cond delay="0"/>
                                  </p:stCondLst>
                                  <p:childTnLst>
                                    <p:animRot by="5400000">
                                      <p:cBhvr>
                                        <p:cTn id="65" dur="180000" fill="hold"/>
                                        <p:tgtEl>
                                          <p:spTgt spid="6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2" grpId="0" animBg="1"/>
      <p:bldP spid="78" grpId="0" animBg="1"/>
      <p:bldP spid="9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a:extLst>
              <a:ext uri="{FF2B5EF4-FFF2-40B4-BE49-F238E27FC236}">
                <a16:creationId xmlns:a16="http://schemas.microsoft.com/office/drawing/2014/main" id="{E4E0B2A3-6316-4BEE-A225-5BB78E81A09E}"/>
              </a:ext>
            </a:extLst>
          </p:cNvPr>
          <p:cNvSpPr txBox="1"/>
          <p:nvPr/>
        </p:nvSpPr>
        <p:spPr>
          <a:xfrm>
            <a:off x="3521265" y="576869"/>
            <a:ext cx="4614244" cy="707886"/>
          </a:xfrm>
          <a:prstGeom prst="rect">
            <a:avLst/>
          </a:prstGeom>
          <a:blipFill>
            <a:blip r:embed="rId3"/>
            <a:tile tx="0" ty="0" sx="100000" sy="100000" flip="none" algn="tl"/>
          </a:blipFill>
          <a:scene3d>
            <a:camera prst="orthographicFront"/>
            <a:lightRig rig="threePt" dir="t"/>
          </a:scene3d>
          <a:sp3d>
            <a:bevelT w="114300" prst="hardEdge"/>
          </a:sp3d>
        </p:spPr>
        <p:style>
          <a:lnRef idx="1">
            <a:schemeClr val="accent1"/>
          </a:lnRef>
          <a:fillRef idx="2">
            <a:schemeClr val="accent1"/>
          </a:fillRef>
          <a:effectRef idx="1">
            <a:schemeClr val="accent1"/>
          </a:effectRef>
          <a:fontRef idx="minor">
            <a:schemeClr val="dk1"/>
          </a:fontRef>
        </p:style>
        <p:txBody>
          <a:bodyPr wrap="square" rtlCol="0">
            <a:prstTxWarp prst="textPlain">
              <a:avLst/>
            </a:prstTxWarp>
            <a:spAutoFit/>
          </a:bodyPr>
          <a:lstStyle/>
          <a:p>
            <a:pPr algn="ctr"/>
            <a:r>
              <a:rPr lang="en-US" sz="4000" dirty="0">
                <a:blipFill>
                  <a:blip r:embed="rId4"/>
                  <a:tile tx="0" ty="0" sx="100000" sy="100000" flip="none" algn="tl"/>
                </a:blipFill>
                <a:effectLst>
                  <a:outerShdw blurRad="50800" dist="38100" dir="8100000" algn="tr" rotWithShape="0">
                    <a:prstClr val="black">
                      <a:alpha val="40000"/>
                    </a:prstClr>
                  </a:outerShdw>
                </a:effectLst>
              </a:rPr>
              <a:t>Check your answers</a:t>
            </a:r>
          </a:p>
        </p:txBody>
      </p:sp>
      <p:sp>
        <p:nvSpPr>
          <p:cNvPr id="38" name="TextBox 37">
            <a:extLst>
              <a:ext uri="{FF2B5EF4-FFF2-40B4-BE49-F238E27FC236}">
                <a16:creationId xmlns:a16="http://schemas.microsoft.com/office/drawing/2014/main" id="{3E3E00D6-9D43-4711-9325-B93B52E3C994}"/>
              </a:ext>
            </a:extLst>
          </p:cNvPr>
          <p:cNvSpPr txBox="1"/>
          <p:nvPr/>
        </p:nvSpPr>
        <p:spPr>
          <a:xfrm>
            <a:off x="487680" y="1996440"/>
            <a:ext cx="11323320" cy="4015204"/>
          </a:xfrm>
          <a:prstGeom prst="rect">
            <a:avLst/>
          </a:prstGeom>
          <a:noFill/>
        </p:spPr>
        <p:txBody>
          <a:bodyPr wrap="square" rtlCol="0">
            <a:prstTxWarp prst="textPlain">
              <a:avLst/>
            </a:prstTxWarp>
            <a:spAutoFit/>
          </a:bodyPr>
          <a:lstStyle/>
          <a:p>
            <a:r>
              <a:rPr lang="en-US" sz="2400" dirty="0">
                <a:effectLst>
                  <a:innerShdw blurRad="63500" dist="50800" dir="18900000">
                    <a:prstClr val="black">
                      <a:alpha val="50000"/>
                    </a:prstClr>
                  </a:innerShdw>
                </a:effectLst>
              </a:rPr>
              <a:t>Ans1: We need physical exercise to keep ourselves fit for work, to get energy, to be  </a:t>
            </a:r>
          </a:p>
          <a:p>
            <a:r>
              <a:rPr lang="en-US" sz="2400" dirty="0">
                <a:effectLst>
                  <a:innerShdw blurRad="63500" dist="50800" dir="18900000">
                    <a:prstClr val="black">
                      <a:alpha val="50000"/>
                    </a:prstClr>
                  </a:innerShdw>
                </a:effectLst>
              </a:rPr>
              <a:t>           strong and cheerful, to learn regularity and discipline etc.</a:t>
            </a:r>
          </a:p>
          <a:p>
            <a:r>
              <a:rPr lang="en-US" sz="2400" dirty="0">
                <a:solidFill>
                  <a:srgbClr val="00B050"/>
                </a:solidFill>
                <a:effectLst>
                  <a:innerShdw blurRad="63500" dist="50800" dir="18900000">
                    <a:prstClr val="black">
                      <a:alpha val="50000"/>
                    </a:prstClr>
                  </a:innerShdw>
                </a:effectLst>
              </a:rPr>
              <a:t>Ans2: I do free hand exercise, swimming and walking.</a:t>
            </a:r>
          </a:p>
          <a:p>
            <a:r>
              <a:rPr lang="en-US" sz="2400" dirty="0">
                <a:effectLst>
                  <a:innerShdw blurRad="63500" dist="50800" dir="18900000">
                    <a:prstClr val="black">
                      <a:alpha val="50000"/>
                    </a:prstClr>
                  </a:innerShdw>
                </a:effectLst>
              </a:rPr>
              <a:t>Ans3: Yes, we have a physical education teacher in our school. He teaches us     </a:t>
            </a:r>
          </a:p>
          <a:p>
            <a:r>
              <a:rPr lang="en-US" sz="2400" dirty="0">
                <a:effectLst>
                  <a:innerShdw blurRad="63500" dist="50800" dir="18900000">
                    <a:prstClr val="black">
                      <a:alpha val="50000"/>
                    </a:prstClr>
                  </a:innerShdw>
                </a:effectLst>
              </a:rPr>
              <a:t>          various types of free hand exercises before we start our class. Thus he help us  </a:t>
            </a:r>
          </a:p>
          <a:p>
            <a:r>
              <a:rPr lang="en-US" sz="2400" dirty="0">
                <a:effectLst>
                  <a:innerShdw blurRad="63500" dist="50800" dir="18900000">
                    <a:prstClr val="black">
                      <a:alpha val="50000"/>
                    </a:prstClr>
                  </a:innerShdw>
                </a:effectLst>
              </a:rPr>
              <a:t>           to do physical exercise.</a:t>
            </a:r>
          </a:p>
        </p:txBody>
      </p:sp>
    </p:spTree>
    <p:extLst>
      <p:ext uri="{BB962C8B-B14F-4D97-AF65-F5344CB8AC3E}">
        <p14:creationId xmlns:p14="http://schemas.microsoft.com/office/powerpoint/2010/main" val="32221769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outVertical)">
                                      <p:cBhvr>
                                        <p:cTn id="7" dur="250"/>
                                        <p:tgtEl>
                                          <p:spTgt spid="37"/>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8" fill="hold">
                            <p:stCondLst>
                              <p:cond delay="250"/>
                            </p:stCondLst>
                            <p:childTnLst>
                              <p:par>
                                <p:cTn id="9" presetID="22" presetClass="entr" presetSubtype="8" fill="hold" grpId="0" nodeType="afterEffect">
                                  <p:stCondLst>
                                    <p:cond delay="0"/>
                                  </p:stCondLst>
                                  <p:iterate type="lt">
                                    <p:tmPct val="10000"/>
                                  </p:iterate>
                                  <p:childTnLst>
                                    <p:set>
                                      <p:cBhvr>
                                        <p:cTn id="10" dur="1" fill="hold">
                                          <p:stCondLst>
                                            <p:cond delay="0"/>
                                          </p:stCondLst>
                                        </p:cTn>
                                        <p:tgtEl>
                                          <p:spTgt spid="38"/>
                                        </p:tgtEl>
                                        <p:attrNameLst>
                                          <p:attrName>style.visibility</p:attrName>
                                        </p:attrNameLst>
                                      </p:cBhvr>
                                      <p:to>
                                        <p:strVal val="visible"/>
                                      </p:to>
                                    </p:set>
                                    <p:animEffect transition="in" filter="wipe(left)">
                                      <p:cBhvr>
                                        <p:cTn id="11" dur="25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695670B-4D8D-4C21-8487-7C144AB87DEB}"/>
              </a:ext>
            </a:extLst>
          </p:cNvPr>
          <p:cNvSpPr/>
          <p:nvPr/>
        </p:nvSpPr>
        <p:spPr>
          <a:xfrm>
            <a:off x="6294120" y="1539240"/>
            <a:ext cx="5532120" cy="4274791"/>
          </a:xfrm>
          <a:prstGeom prst="rect">
            <a:avLst/>
          </a:prstGeom>
        </p:spPr>
        <p:txBody>
          <a:bodyPr wrap="square">
            <a:prstTxWarp prst="textPlain">
              <a:avLst/>
            </a:prstTxWarp>
            <a:spAutoFit/>
          </a:bodyPr>
          <a:lstStyle/>
          <a:p>
            <a:r>
              <a:rPr lang="en-US" sz="2800" dirty="0">
                <a:effectLst>
                  <a:outerShdw blurRad="50800" dist="38100" dir="8100000" algn="tr" rotWithShape="0">
                    <a:prstClr val="black">
                      <a:alpha val="40000"/>
                    </a:prstClr>
                  </a:outerShdw>
                </a:effectLst>
              </a:rPr>
              <a:t>“The benefits of physical exercise are many. The greatest of them is that it keeps you fit for work. It also gives you energy, and makes you strong and cheerful. It teaches you regularly and discipline as well.”</a:t>
            </a:r>
          </a:p>
        </p:txBody>
      </p:sp>
      <p:pic>
        <p:nvPicPr>
          <p:cNvPr id="4" name="Picture 3">
            <a:extLst>
              <a:ext uri="{FF2B5EF4-FFF2-40B4-BE49-F238E27FC236}">
                <a16:creationId xmlns:a16="http://schemas.microsoft.com/office/drawing/2014/main" id="{B471F8AC-E4EC-4395-A9EB-A5CF8D558D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240" y="548640"/>
            <a:ext cx="5547360" cy="5958840"/>
          </a:xfrm>
          <a:prstGeom prst="rect">
            <a:avLst/>
          </a:prstGeom>
        </p:spPr>
      </p:pic>
    </p:spTree>
    <p:extLst>
      <p:ext uri="{BB962C8B-B14F-4D97-AF65-F5344CB8AC3E}">
        <p14:creationId xmlns:p14="http://schemas.microsoft.com/office/powerpoint/2010/main" val="2818351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wipe(down)">
                                      <p:cBhvr>
                                        <p:cTn id="7" dur="250"/>
                                        <p:tgtEl>
                                          <p:spTgt spid="2"/>
                                        </p:tgtEl>
                                      </p:cBhvr>
                                    </p:animEffect>
                                  </p:childTnLst>
                                </p:cTn>
                              </p:par>
                              <p:par>
                                <p:cTn id="8" presetID="6" presetClass="entr" presetSubtype="32"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out)">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11FCDA2-A7CA-456F-820E-954B4390E218}"/>
              </a:ext>
            </a:extLst>
          </p:cNvPr>
          <p:cNvSpPr txBox="1"/>
          <p:nvPr/>
        </p:nvSpPr>
        <p:spPr>
          <a:xfrm>
            <a:off x="4596664" y="265043"/>
            <a:ext cx="1936658" cy="744507"/>
          </a:xfrm>
          <a:prstGeom prst="rect">
            <a:avLst/>
          </a:prstGeom>
          <a:noFill/>
          <a:ln>
            <a:noFill/>
          </a:ln>
          <a:effectLst/>
        </p:spPr>
        <p:txBody>
          <a:bodyPr wrap="square" rtlCol="0">
            <a:prstTxWarp prst="textPlain">
              <a:avLst/>
            </a:prstTxWarp>
            <a:spAutoFit/>
          </a:bodyPr>
          <a:lstStyle/>
          <a:p>
            <a:r>
              <a:rPr lang="en-US" sz="2400" dirty="0">
                <a:effectLst>
                  <a:outerShdw blurRad="50800" dist="38100" dir="8100000" algn="tr" rotWithShape="0">
                    <a:prstClr val="black">
                      <a:alpha val="40000"/>
                    </a:prstClr>
                  </a:outerShdw>
                </a:effectLst>
              </a:rPr>
              <a:t>Group works</a:t>
            </a:r>
            <a:endParaRPr lang="en-US" sz="2400" u="sng" dirty="0">
              <a:effectLst>
                <a:outerShdw blurRad="50800" dist="38100" dir="8100000" algn="tr" rotWithShape="0">
                  <a:prstClr val="black">
                    <a:alpha val="40000"/>
                  </a:prstClr>
                </a:outerShdw>
              </a:effectLst>
              <a:latin typeface="NikoshBAN" panose="02000000000000000000" pitchFamily="2" charset="0"/>
              <a:cs typeface="NikoshBAN" panose="02000000000000000000" pitchFamily="2" charset="0"/>
            </a:endParaRPr>
          </a:p>
        </p:txBody>
      </p:sp>
      <p:pic>
        <p:nvPicPr>
          <p:cNvPr id="37" name="Picture 36">
            <a:extLst>
              <a:ext uri="{FF2B5EF4-FFF2-40B4-BE49-F238E27FC236}">
                <a16:creationId xmlns:a16="http://schemas.microsoft.com/office/drawing/2014/main" id="{3CF2C8F2-7D9C-4BA2-8266-E2B86531622D}"/>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81979" y="389334"/>
            <a:ext cx="2795726" cy="1905523"/>
          </a:xfrm>
          <a:prstGeom prst="rect">
            <a:avLst/>
          </a:prstGeom>
        </p:spPr>
      </p:pic>
      <p:sp>
        <p:nvSpPr>
          <p:cNvPr id="38" name="TextBox 37">
            <a:extLst>
              <a:ext uri="{FF2B5EF4-FFF2-40B4-BE49-F238E27FC236}">
                <a16:creationId xmlns:a16="http://schemas.microsoft.com/office/drawing/2014/main" id="{0A7E9ADD-6CC1-4DDE-81F4-D4CE79AACEB3}"/>
              </a:ext>
            </a:extLst>
          </p:cNvPr>
          <p:cNvSpPr txBox="1"/>
          <p:nvPr/>
        </p:nvSpPr>
        <p:spPr>
          <a:xfrm>
            <a:off x="2834640" y="2240280"/>
            <a:ext cx="8854440" cy="1733729"/>
          </a:xfrm>
          <a:prstGeom prst="rect">
            <a:avLst/>
          </a:prstGeom>
          <a:noFill/>
        </p:spPr>
        <p:txBody>
          <a:bodyPr wrap="square" rtlCol="0">
            <a:prstTxWarp prst="textPlain">
              <a:avLst/>
            </a:prstTxWarp>
            <a:spAutoFit/>
          </a:bodyPr>
          <a:lstStyle/>
          <a:p>
            <a:r>
              <a:rPr lang="en-US" sz="2400" dirty="0">
                <a:effectLst>
                  <a:outerShdw blurRad="50800" dist="38100" dir="8100000" algn="tr" rotWithShape="0">
                    <a:prstClr val="black">
                      <a:alpha val="40000"/>
                    </a:prstClr>
                  </a:outerShdw>
                </a:effectLst>
              </a:rPr>
              <a:t>Q1: Why do you need regular physical exercise?</a:t>
            </a:r>
          </a:p>
          <a:p>
            <a:r>
              <a:rPr lang="en-US" sz="2400" dirty="0">
                <a:effectLst>
                  <a:outerShdw blurRad="50800" dist="38100" dir="8100000" algn="tr" rotWithShape="0">
                    <a:prstClr val="black">
                      <a:alpha val="40000"/>
                    </a:prstClr>
                  </a:outerShdw>
                </a:effectLst>
              </a:rPr>
              <a:t>Q2: What’s your favorite sport? Do you take part in it? If, so, where </a:t>
            </a:r>
          </a:p>
          <a:p>
            <a:r>
              <a:rPr lang="en-US" sz="2400" dirty="0">
                <a:effectLst>
                  <a:outerShdw blurRad="50800" dist="38100" dir="8100000" algn="tr" rotWithShape="0">
                    <a:prstClr val="black">
                      <a:alpha val="40000"/>
                    </a:prstClr>
                  </a:outerShdw>
                </a:effectLst>
              </a:rPr>
              <a:t>       do you play it and who with?</a:t>
            </a:r>
          </a:p>
        </p:txBody>
      </p:sp>
      <p:sp>
        <p:nvSpPr>
          <p:cNvPr id="39" name="TextBox 38">
            <a:extLst>
              <a:ext uri="{FF2B5EF4-FFF2-40B4-BE49-F238E27FC236}">
                <a16:creationId xmlns:a16="http://schemas.microsoft.com/office/drawing/2014/main" id="{00F0E044-DF52-43BF-8036-7F261CE76221}"/>
              </a:ext>
            </a:extLst>
          </p:cNvPr>
          <p:cNvSpPr txBox="1"/>
          <p:nvPr/>
        </p:nvSpPr>
        <p:spPr>
          <a:xfrm>
            <a:off x="2865120" y="4389120"/>
            <a:ext cx="8854440" cy="1764209"/>
          </a:xfrm>
          <a:prstGeom prst="rect">
            <a:avLst/>
          </a:prstGeom>
          <a:noFill/>
        </p:spPr>
        <p:txBody>
          <a:bodyPr wrap="square" rtlCol="0">
            <a:prstTxWarp prst="textPlain">
              <a:avLst/>
            </a:prstTxWarp>
            <a:spAutoFit/>
          </a:bodyPr>
          <a:lstStyle/>
          <a:p>
            <a:r>
              <a:rPr lang="en-US" sz="2400" dirty="0">
                <a:effectLst>
                  <a:outerShdw blurRad="50800" dist="38100" dir="8100000" algn="tr" rotWithShape="0">
                    <a:prstClr val="black">
                      <a:alpha val="40000"/>
                    </a:prstClr>
                  </a:outerShdw>
                </a:effectLst>
              </a:rPr>
              <a:t>Q1: What does physical exercise teach you?</a:t>
            </a:r>
          </a:p>
          <a:p>
            <a:r>
              <a:rPr lang="en-US" sz="2400" dirty="0">
                <a:effectLst>
                  <a:outerShdw blurRad="50800" dist="38100" dir="8100000" algn="tr" rotWithShape="0">
                    <a:prstClr val="black">
                      <a:alpha val="40000"/>
                    </a:prstClr>
                  </a:outerShdw>
                </a:effectLst>
              </a:rPr>
              <a:t>Q2: Do you do physical exercise every day? What sort of exercise do </a:t>
            </a:r>
          </a:p>
          <a:p>
            <a:r>
              <a:rPr lang="en-US" sz="2400" dirty="0">
                <a:effectLst>
                  <a:outerShdw blurRad="50800" dist="38100" dir="8100000" algn="tr" rotWithShape="0">
                    <a:prstClr val="black">
                      <a:alpha val="40000"/>
                    </a:prstClr>
                  </a:outerShdw>
                </a:effectLst>
              </a:rPr>
              <a:t>       you do?</a:t>
            </a:r>
          </a:p>
        </p:txBody>
      </p:sp>
      <p:sp>
        <p:nvSpPr>
          <p:cNvPr id="40" name="TextBox 39">
            <a:extLst>
              <a:ext uri="{FF2B5EF4-FFF2-40B4-BE49-F238E27FC236}">
                <a16:creationId xmlns:a16="http://schemas.microsoft.com/office/drawing/2014/main" id="{73D2B6F9-D635-48DE-912E-9C24BD1DAC9A}"/>
              </a:ext>
            </a:extLst>
          </p:cNvPr>
          <p:cNvSpPr txBox="1"/>
          <p:nvPr/>
        </p:nvSpPr>
        <p:spPr>
          <a:xfrm>
            <a:off x="883920" y="2926080"/>
            <a:ext cx="1432560" cy="523220"/>
          </a:xfrm>
          <a:prstGeom prst="rect">
            <a:avLst/>
          </a:prstGeom>
          <a:noFill/>
        </p:spPr>
        <p:txBody>
          <a:bodyPr wrap="square" rtlCol="0">
            <a:prstTxWarp prst="textPlain">
              <a:avLst/>
            </a:prstTxWarp>
            <a:spAutoFit/>
          </a:bodyPr>
          <a:lstStyle/>
          <a:p>
            <a:r>
              <a:rPr lang="en-US" sz="2800" dirty="0">
                <a:effectLst>
                  <a:outerShdw blurRad="50800" dist="38100" dir="8100000" algn="tr" rotWithShape="0">
                    <a:prstClr val="black">
                      <a:alpha val="40000"/>
                    </a:prstClr>
                  </a:outerShdw>
                </a:effectLst>
              </a:rPr>
              <a:t>Group A</a:t>
            </a:r>
          </a:p>
        </p:txBody>
      </p:sp>
      <p:sp>
        <p:nvSpPr>
          <p:cNvPr id="41" name="TextBox 40">
            <a:extLst>
              <a:ext uri="{FF2B5EF4-FFF2-40B4-BE49-F238E27FC236}">
                <a16:creationId xmlns:a16="http://schemas.microsoft.com/office/drawing/2014/main" id="{D274FE97-AD5E-4F3B-8905-7D96894AD0A2}"/>
              </a:ext>
            </a:extLst>
          </p:cNvPr>
          <p:cNvSpPr txBox="1"/>
          <p:nvPr/>
        </p:nvSpPr>
        <p:spPr>
          <a:xfrm>
            <a:off x="929640" y="4983480"/>
            <a:ext cx="1432560" cy="523220"/>
          </a:xfrm>
          <a:prstGeom prst="rect">
            <a:avLst/>
          </a:prstGeom>
          <a:noFill/>
        </p:spPr>
        <p:txBody>
          <a:bodyPr wrap="square" rtlCol="0">
            <a:prstTxWarp prst="textPlain">
              <a:avLst/>
            </a:prstTxWarp>
            <a:spAutoFit/>
          </a:bodyPr>
          <a:lstStyle/>
          <a:p>
            <a:r>
              <a:rPr lang="en-US" sz="2800" dirty="0">
                <a:effectLst>
                  <a:outerShdw blurRad="50800" dist="38100" dir="8100000" algn="tr" rotWithShape="0">
                    <a:prstClr val="black">
                      <a:alpha val="40000"/>
                    </a:prstClr>
                  </a:outerShdw>
                </a:effectLst>
              </a:rPr>
              <a:t>Group B</a:t>
            </a:r>
          </a:p>
        </p:txBody>
      </p:sp>
      <p:sp>
        <p:nvSpPr>
          <p:cNvPr id="42" name="Right Arrow 37">
            <a:extLst>
              <a:ext uri="{FF2B5EF4-FFF2-40B4-BE49-F238E27FC236}">
                <a16:creationId xmlns:a16="http://schemas.microsoft.com/office/drawing/2014/main" id="{5824225E-872C-40A9-BEFF-56A54DE7F2CE}"/>
              </a:ext>
            </a:extLst>
          </p:cNvPr>
          <p:cNvSpPr/>
          <p:nvPr/>
        </p:nvSpPr>
        <p:spPr>
          <a:xfrm>
            <a:off x="8350819" y="-1087"/>
            <a:ext cx="2124280" cy="1205947"/>
          </a:xfrm>
          <a:prstGeom prst="rightArrow">
            <a:avLst/>
          </a:prstGeom>
          <a:solidFill>
            <a:schemeClr val="accent2">
              <a:lumMod val="40000"/>
              <a:lumOff val="60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effectLst>
                  <a:outerShdw blurRad="38100" dist="38100" dir="2700000" algn="tl">
                    <a:srgbClr val="000000">
                      <a:alpha val="43137"/>
                    </a:srgbClr>
                  </a:outerShdw>
                </a:effectLst>
                <a:latin typeface="+mj-lt"/>
                <a:cs typeface="NikoshBAN" panose="02000000000000000000" pitchFamily="2" charset="0"/>
              </a:rPr>
              <a:t>Time 6mins</a:t>
            </a:r>
          </a:p>
        </p:txBody>
      </p:sp>
      <p:grpSp>
        <p:nvGrpSpPr>
          <p:cNvPr id="43" name="Group 42">
            <a:extLst>
              <a:ext uri="{FF2B5EF4-FFF2-40B4-BE49-F238E27FC236}">
                <a16:creationId xmlns:a16="http://schemas.microsoft.com/office/drawing/2014/main" id="{2AA0C273-F4E8-40E6-B2D0-815372CB4F47}"/>
              </a:ext>
            </a:extLst>
          </p:cNvPr>
          <p:cNvGrpSpPr/>
          <p:nvPr/>
        </p:nvGrpSpPr>
        <p:grpSpPr>
          <a:xfrm>
            <a:off x="9872868" y="173864"/>
            <a:ext cx="2137050" cy="2039250"/>
            <a:chOff x="8836796" y="1019658"/>
            <a:chExt cx="2502142" cy="2375344"/>
          </a:xfrm>
        </p:grpSpPr>
        <p:sp>
          <p:nvSpPr>
            <p:cNvPr id="44" name="Oval 43">
              <a:extLst>
                <a:ext uri="{FF2B5EF4-FFF2-40B4-BE49-F238E27FC236}">
                  <a16:creationId xmlns:a16="http://schemas.microsoft.com/office/drawing/2014/main" id="{2AE6B18F-7CD1-43D1-B544-F1C6AAD1CC7A}"/>
                </a:ext>
              </a:extLst>
            </p:cNvPr>
            <p:cNvSpPr/>
            <p:nvPr/>
          </p:nvSpPr>
          <p:spPr>
            <a:xfrm>
              <a:off x="8836796" y="1019658"/>
              <a:ext cx="2502142" cy="2375344"/>
            </a:xfrm>
            <a:prstGeom prst="ellipse">
              <a:avLst/>
            </a:prstGeom>
            <a:blipFill dpi="0" rotWithShape="1">
              <a:blip r:embed="rId5"/>
              <a:srcRect/>
              <a:stretch>
                <a:fillRect/>
              </a:stretch>
            </a:blip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outerShdw blurRad="38100" dist="38100" dir="2700000" algn="tl">
                    <a:srgbClr val="000000">
                      <a:alpha val="43137"/>
                    </a:srgbClr>
                  </a:outerShdw>
                </a:effectLst>
              </a:endParaRPr>
            </a:p>
          </p:txBody>
        </p:sp>
        <p:sp>
          <p:nvSpPr>
            <p:cNvPr id="45" name="4-Point Star 12">
              <a:extLst>
                <a:ext uri="{FF2B5EF4-FFF2-40B4-BE49-F238E27FC236}">
                  <a16:creationId xmlns:a16="http://schemas.microsoft.com/office/drawing/2014/main" id="{F6E80D8E-085A-4B0D-94C0-ADC416721A86}"/>
                </a:ext>
              </a:extLst>
            </p:cNvPr>
            <p:cNvSpPr/>
            <p:nvPr/>
          </p:nvSpPr>
          <p:spPr>
            <a:xfrm>
              <a:off x="10100897" y="2126680"/>
              <a:ext cx="165498" cy="214421"/>
            </a:xfrm>
            <a:prstGeom prst="star4">
              <a:avLst/>
            </a:prstGeom>
            <a:blipFill dpi="0" rotWithShape="1">
              <a:blip r:embed="rId6" cstate="print">
                <a:extLst>
                  <a:ext uri="{28A0092B-C50C-407E-A947-70E740481C1C}">
                    <a14:useLocalDpi xmlns:a14="http://schemas.microsoft.com/office/drawing/2010/main" val="0"/>
                  </a:ext>
                </a:extLst>
              </a:blip>
              <a:srcRect/>
              <a:stretch>
                <a:fillRect/>
              </a:stretch>
            </a:blipFill>
            <a:ln>
              <a:solidFill>
                <a:schemeClr val="tx1"/>
              </a:solid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885CD562-D1FE-47EB-A522-980CEFB6CD95}"/>
              </a:ext>
            </a:extLst>
          </p:cNvPr>
          <p:cNvGrpSpPr/>
          <p:nvPr/>
        </p:nvGrpSpPr>
        <p:grpSpPr>
          <a:xfrm>
            <a:off x="10886845" y="490238"/>
            <a:ext cx="228860" cy="1399205"/>
            <a:chOff x="3810000" y="3124200"/>
            <a:chExt cx="414996" cy="3200400"/>
          </a:xfrm>
        </p:grpSpPr>
        <p:grpSp>
          <p:nvGrpSpPr>
            <p:cNvPr id="47" name="Group 38">
              <a:extLst>
                <a:ext uri="{FF2B5EF4-FFF2-40B4-BE49-F238E27FC236}">
                  <a16:creationId xmlns:a16="http://schemas.microsoft.com/office/drawing/2014/main" id="{79A987C7-3C08-4012-B1F6-D1ABF910EB92}"/>
                </a:ext>
              </a:extLst>
            </p:cNvPr>
            <p:cNvGrpSpPr/>
            <p:nvPr/>
          </p:nvGrpSpPr>
          <p:grpSpPr>
            <a:xfrm>
              <a:off x="3810000" y="3124200"/>
              <a:ext cx="414996" cy="3200400"/>
              <a:chOff x="3914336" y="2362200"/>
              <a:chExt cx="310660" cy="3962400"/>
            </a:xfrm>
          </p:grpSpPr>
          <p:sp>
            <p:nvSpPr>
              <p:cNvPr id="49" name="Isosceles Triangle 48">
                <a:extLst>
                  <a:ext uri="{FF2B5EF4-FFF2-40B4-BE49-F238E27FC236}">
                    <a16:creationId xmlns:a16="http://schemas.microsoft.com/office/drawing/2014/main" id="{E41C6D00-E41E-4704-9F34-5BAD36392D26}"/>
                  </a:ext>
                </a:extLst>
              </p:cNvPr>
              <p:cNvSpPr/>
              <p:nvPr/>
            </p:nvSpPr>
            <p:spPr>
              <a:xfrm>
                <a:off x="3914336" y="2362200"/>
                <a:ext cx="304800" cy="1981200"/>
              </a:xfrm>
              <a:prstGeom prst="triangle">
                <a:avLst/>
              </a:prstGeom>
              <a:gradFill>
                <a:gsLst>
                  <a:gs pos="17000">
                    <a:srgbClr val="FF0000"/>
                  </a:gs>
                  <a:gs pos="60000">
                    <a:schemeClr val="bg1"/>
                  </a:gs>
                  <a:gs pos="78000">
                    <a:srgbClr val="00B050"/>
                  </a:gs>
                </a:gsLst>
                <a:path path="circle">
                  <a:fillToRect l="50000" t="50000" r="50000" b="50000"/>
                </a:path>
              </a:gradFill>
              <a:ln>
                <a:solidFill>
                  <a:srgbClr val="C00000"/>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0" name="Isosceles Triangle 49">
                <a:extLst>
                  <a:ext uri="{FF2B5EF4-FFF2-40B4-BE49-F238E27FC236}">
                    <a16:creationId xmlns:a16="http://schemas.microsoft.com/office/drawing/2014/main" id="{91B74BE2-A684-4128-9E8E-6A75745B22F1}"/>
                  </a:ext>
                </a:extLst>
              </p:cNvPr>
              <p:cNvSpPr/>
              <p:nvPr/>
            </p:nvSpPr>
            <p:spPr>
              <a:xfrm flipV="1">
                <a:off x="3920196" y="4343400"/>
                <a:ext cx="304800" cy="1981200"/>
              </a:xfrm>
              <a:prstGeom prst="triangl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48" name="Oval 47">
              <a:extLst>
                <a:ext uri="{FF2B5EF4-FFF2-40B4-BE49-F238E27FC236}">
                  <a16:creationId xmlns:a16="http://schemas.microsoft.com/office/drawing/2014/main" id="{66F4F50F-DDAB-4890-95FD-C4A34BDB6281}"/>
                </a:ext>
              </a:extLst>
            </p:cNvPr>
            <p:cNvSpPr/>
            <p:nvPr/>
          </p:nvSpPr>
          <p:spPr>
            <a:xfrm>
              <a:off x="3874182" y="4692124"/>
              <a:ext cx="268115" cy="119379"/>
            </a:xfrm>
            <a:prstGeom prst="ellipse">
              <a:avLst/>
            </a:prstGeom>
            <a:noFill/>
            <a:ln>
              <a:noFill/>
            </a:ln>
            <a:effectLst/>
            <a:scene3d>
              <a:camera prst="orthographicFront">
                <a:rot lat="0" lon="0" rev="0"/>
              </a:camera>
              <a:lightRig rig="contrasting" dir="t">
                <a:rot lat="0" lon="0" rev="7800000"/>
              </a:lightRig>
            </a:scene3d>
            <a:sp3d>
              <a:bevelT w="139700" h="139700"/>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grpSp>
      <p:grpSp>
        <p:nvGrpSpPr>
          <p:cNvPr id="51" name="Group 50">
            <a:extLst>
              <a:ext uri="{FF2B5EF4-FFF2-40B4-BE49-F238E27FC236}">
                <a16:creationId xmlns:a16="http://schemas.microsoft.com/office/drawing/2014/main" id="{5059D7D2-BDDA-45B5-9734-EECCBA02D94A}"/>
              </a:ext>
            </a:extLst>
          </p:cNvPr>
          <p:cNvGrpSpPr/>
          <p:nvPr/>
        </p:nvGrpSpPr>
        <p:grpSpPr>
          <a:xfrm>
            <a:off x="10819506" y="448942"/>
            <a:ext cx="337541" cy="1470992"/>
            <a:chOff x="4224186" y="236408"/>
            <a:chExt cx="167510" cy="2252434"/>
          </a:xfrm>
        </p:grpSpPr>
        <p:grpSp>
          <p:nvGrpSpPr>
            <p:cNvPr id="52" name="Group 51">
              <a:extLst>
                <a:ext uri="{FF2B5EF4-FFF2-40B4-BE49-F238E27FC236}">
                  <a16:creationId xmlns:a16="http://schemas.microsoft.com/office/drawing/2014/main" id="{5C68B109-2A30-4F7D-922E-648005227D65}"/>
                </a:ext>
              </a:extLst>
            </p:cNvPr>
            <p:cNvGrpSpPr/>
            <p:nvPr/>
          </p:nvGrpSpPr>
          <p:grpSpPr>
            <a:xfrm rot="10800000">
              <a:off x="4267200" y="236408"/>
              <a:ext cx="86528" cy="2252434"/>
              <a:chOff x="6117158" y="554330"/>
              <a:chExt cx="325626" cy="2411665"/>
            </a:xfrm>
          </p:grpSpPr>
          <p:sp>
            <p:nvSpPr>
              <p:cNvPr id="54" name="Isosceles Triangle 53">
                <a:extLst>
                  <a:ext uri="{FF2B5EF4-FFF2-40B4-BE49-F238E27FC236}">
                    <a16:creationId xmlns:a16="http://schemas.microsoft.com/office/drawing/2014/main" id="{F7ECC7E6-C48E-4616-8147-1066D696BACC}"/>
                  </a:ext>
                </a:extLst>
              </p:cNvPr>
              <p:cNvSpPr/>
              <p:nvPr/>
            </p:nvSpPr>
            <p:spPr>
              <a:xfrm>
                <a:off x="6117158" y="554330"/>
                <a:ext cx="321194" cy="1211843"/>
              </a:xfrm>
              <a:prstGeom prst="triangle">
                <a:avLst>
                  <a:gd name="adj" fmla="val 46316"/>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Isosceles Triangle 54">
                <a:extLst>
                  <a:ext uri="{FF2B5EF4-FFF2-40B4-BE49-F238E27FC236}">
                    <a16:creationId xmlns:a16="http://schemas.microsoft.com/office/drawing/2014/main" id="{CDAAB2C0-F13E-4CB2-90D4-90693773595E}"/>
                  </a:ext>
                </a:extLst>
              </p:cNvPr>
              <p:cNvSpPr/>
              <p:nvPr/>
            </p:nvSpPr>
            <p:spPr>
              <a:xfrm flipV="1">
                <a:off x="6121590" y="1754152"/>
                <a:ext cx="321194" cy="1211843"/>
              </a:xfrm>
              <a:prstGeom prst="triangle">
                <a:avLst>
                  <a:gd name="adj" fmla="val 46316"/>
                </a:avLst>
              </a:prstGeom>
              <a:gradFill>
                <a:gsLst>
                  <a:gs pos="17000">
                    <a:srgbClr val="FF0000"/>
                  </a:gs>
                  <a:gs pos="60000">
                    <a:schemeClr val="bg1"/>
                  </a:gs>
                  <a:gs pos="78000">
                    <a:srgbClr val="00B050"/>
                  </a:gs>
                </a:gsLst>
                <a:path path="circle">
                  <a:fillToRect l="50000" t="50000" r="50000" b="50000"/>
                </a:path>
              </a:gradFill>
              <a:ln w="31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90818027-B367-45A3-861D-AB1B98854196}"/>
                </a:ext>
              </a:extLst>
            </p:cNvPr>
            <p:cNvSpPr/>
            <p:nvPr/>
          </p:nvSpPr>
          <p:spPr>
            <a:xfrm>
              <a:off x="4224186" y="1027282"/>
              <a:ext cx="167510" cy="558712"/>
            </a:xfrm>
            <a:prstGeom prst="ellipse">
              <a:avLst/>
            </a:prstGeom>
            <a:solidFill>
              <a:srgbClr val="FFC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Oval 55">
            <a:extLst>
              <a:ext uri="{FF2B5EF4-FFF2-40B4-BE49-F238E27FC236}">
                <a16:creationId xmlns:a16="http://schemas.microsoft.com/office/drawing/2014/main" id="{D2DF551F-9C62-4E58-BC0F-1D32B7AD1560}"/>
              </a:ext>
            </a:extLst>
          </p:cNvPr>
          <p:cNvSpPr/>
          <p:nvPr/>
        </p:nvSpPr>
        <p:spPr>
          <a:xfrm>
            <a:off x="9925062" y="214501"/>
            <a:ext cx="2021330" cy="1958857"/>
          </a:xfrm>
          <a:prstGeom prst="ellipse">
            <a:avLst/>
          </a:prstGeom>
          <a:solidFill>
            <a:srgbClr val="FF0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Group 56">
            <a:extLst>
              <a:ext uri="{FF2B5EF4-FFF2-40B4-BE49-F238E27FC236}">
                <a16:creationId xmlns:a16="http://schemas.microsoft.com/office/drawing/2014/main" id="{B964A97F-FCCB-4D22-9221-F1AA6BA248C9}"/>
              </a:ext>
            </a:extLst>
          </p:cNvPr>
          <p:cNvGrpSpPr/>
          <p:nvPr/>
        </p:nvGrpSpPr>
        <p:grpSpPr>
          <a:xfrm>
            <a:off x="9846364" y="172278"/>
            <a:ext cx="2144542" cy="2141684"/>
            <a:chOff x="2576739" y="3078455"/>
            <a:chExt cx="2647036" cy="2560520"/>
          </a:xfrm>
        </p:grpSpPr>
        <p:sp>
          <p:nvSpPr>
            <p:cNvPr id="58" name="TextBox 57">
              <a:extLst>
                <a:ext uri="{FF2B5EF4-FFF2-40B4-BE49-F238E27FC236}">
                  <a16:creationId xmlns:a16="http://schemas.microsoft.com/office/drawing/2014/main" id="{7DE39E93-CC07-465D-8D0B-E668A4ACA1E4}"/>
                </a:ext>
              </a:extLst>
            </p:cNvPr>
            <p:cNvSpPr txBox="1"/>
            <p:nvPr/>
          </p:nvSpPr>
          <p:spPr>
            <a:xfrm>
              <a:off x="3392507" y="3078455"/>
              <a:ext cx="988743" cy="523220"/>
            </a:xfrm>
            <a:prstGeom prst="rect">
              <a:avLst/>
            </a:prstGeom>
            <a:noFill/>
          </p:spPr>
          <p:txBody>
            <a:bodyPr wrap="square" rtlCol="0">
              <a:spAutoFit/>
            </a:bodyPr>
            <a:lstStyle/>
            <a:p>
              <a:pPr algn="ctr"/>
              <a:r>
                <a:rPr lang="en-US" sz="2800" dirty="0">
                  <a:solidFill>
                    <a:srgbClr val="00B0F0"/>
                  </a:solidFill>
                  <a:effectLst>
                    <a:outerShdw blurRad="38100" dist="38100" dir="2700000" algn="tl">
                      <a:srgbClr val="000000">
                        <a:alpha val="43137"/>
                      </a:srgbClr>
                    </a:outerShdw>
                  </a:effectLst>
                </a:rPr>
                <a:t>12</a:t>
              </a:r>
            </a:p>
          </p:txBody>
        </p:sp>
        <p:sp>
          <p:nvSpPr>
            <p:cNvPr id="59" name="TextBox 58">
              <a:extLst>
                <a:ext uri="{FF2B5EF4-FFF2-40B4-BE49-F238E27FC236}">
                  <a16:creationId xmlns:a16="http://schemas.microsoft.com/office/drawing/2014/main" id="{86A8DA67-9672-4C41-BD41-841E43CE3691}"/>
                </a:ext>
              </a:extLst>
            </p:cNvPr>
            <p:cNvSpPr txBox="1"/>
            <p:nvPr/>
          </p:nvSpPr>
          <p:spPr>
            <a:xfrm>
              <a:off x="4768141" y="4045621"/>
              <a:ext cx="455634" cy="523220"/>
            </a:xfrm>
            <a:prstGeom prst="rect">
              <a:avLst/>
            </a:prstGeom>
            <a:noFill/>
          </p:spPr>
          <p:txBody>
            <a:bodyPr wrap="square" rtlCol="0">
              <a:spAutoFit/>
            </a:bodyPr>
            <a:lstStyle/>
            <a:p>
              <a:pPr algn="ctr"/>
              <a:r>
                <a:rPr lang="en-US" sz="2800" dirty="0">
                  <a:solidFill>
                    <a:srgbClr val="00B0F0"/>
                  </a:solidFill>
                  <a:effectLst>
                    <a:outerShdw blurRad="38100" dist="38100" dir="2700000" algn="tl">
                      <a:srgbClr val="000000">
                        <a:alpha val="43137"/>
                      </a:srgbClr>
                    </a:outerShdw>
                  </a:effectLst>
                </a:rPr>
                <a:t>3</a:t>
              </a:r>
            </a:p>
          </p:txBody>
        </p:sp>
        <p:sp>
          <p:nvSpPr>
            <p:cNvPr id="60" name="TextBox 59">
              <a:extLst>
                <a:ext uri="{FF2B5EF4-FFF2-40B4-BE49-F238E27FC236}">
                  <a16:creationId xmlns:a16="http://schemas.microsoft.com/office/drawing/2014/main" id="{65BC9AAD-6BAB-43E0-BE25-F96C9B8F8A52}"/>
                </a:ext>
              </a:extLst>
            </p:cNvPr>
            <p:cNvSpPr txBox="1"/>
            <p:nvPr/>
          </p:nvSpPr>
          <p:spPr>
            <a:xfrm>
              <a:off x="3605060" y="5013432"/>
              <a:ext cx="587303" cy="625543"/>
            </a:xfrm>
            <a:prstGeom prst="rect">
              <a:avLst/>
            </a:prstGeom>
            <a:noFill/>
          </p:spPr>
          <p:txBody>
            <a:bodyPr wrap="square" rtlCol="0">
              <a:spAutoFit/>
            </a:bodyPr>
            <a:lstStyle/>
            <a:p>
              <a:pPr algn="ctr"/>
              <a:r>
                <a:rPr lang="en-US" sz="2800" dirty="0">
                  <a:solidFill>
                    <a:srgbClr val="00B0F0"/>
                  </a:solidFill>
                  <a:effectLst>
                    <a:outerShdw blurRad="38100" dist="38100" dir="2700000" algn="tl">
                      <a:srgbClr val="000000">
                        <a:alpha val="43137"/>
                      </a:srgbClr>
                    </a:outerShdw>
                  </a:effectLst>
                </a:rPr>
                <a:t>6</a:t>
              </a:r>
            </a:p>
          </p:txBody>
        </p:sp>
        <p:sp>
          <p:nvSpPr>
            <p:cNvPr id="61" name="TextBox 60">
              <a:extLst>
                <a:ext uri="{FF2B5EF4-FFF2-40B4-BE49-F238E27FC236}">
                  <a16:creationId xmlns:a16="http://schemas.microsoft.com/office/drawing/2014/main" id="{FC7E833D-D34A-4555-86AD-A740A5642EEE}"/>
                </a:ext>
              </a:extLst>
            </p:cNvPr>
            <p:cNvSpPr txBox="1"/>
            <p:nvPr/>
          </p:nvSpPr>
          <p:spPr>
            <a:xfrm>
              <a:off x="2576739" y="4039717"/>
              <a:ext cx="575937" cy="523220"/>
            </a:xfrm>
            <a:prstGeom prst="rect">
              <a:avLst/>
            </a:prstGeom>
            <a:noFill/>
          </p:spPr>
          <p:txBody>
            <a:bodyPr wrap="square" rtlCol="0">
              <a:spAutoFit/>
            </a:bodyPr>
            <a:lstStyle/>
            <a:p>
              <a:pPr algn="ctr"/>
              <a:r>
                <a:rPr lang="en-US" sz="2800" dirty="0">
                  <a:solidFill>
                    <a:srgbClr val="00B0F0"/>
                  </a:solidFill>
                  <a:effectLst>
                    <a:outerShdw blurRad="38100" dist="38100" dir="2700000" algn="tl">
                      <a:srgbClr val="000000">
                        <a:alpha val="43137"/>
                      </a:srgbClr>
                    </a:outerShdw>
                  </a:effectLst>
                </a:rPr>
                <a:t>9</a:t>
              </a:r>
            </a:p>
          </p:txBody>
        </p:sp>
        <p:sp>
          <p:nvSpPr>
            <p:cNvPr id="62" name="TextBox 61">
              <a:extLst>
                <a:ext uri="{FF2B5EF4-FFF2-40B4-BE49-F238E27FC236}">
                  <a16:creationId xmlns:a16="http://schemas.microsoft.com/office/drawing/2014/main" id="{EB85393B-EC9C-42F1-B25D-54404ACF315A}"/>
                </a:ext>
              </a:extLst>
            </p:cNvPr>
            <p:cNvSpPr txBox="1"/>
            <p:nvPr/>
          </p:nvSpPr>
          <p:spPr>
            <a:xfrm>
              <a:off x="3180748" y="4831336"/>
              <a:ext cx="449068" cy="523220"/>
            </a:xfrm>
            <a:prstGeom prst="rect">
              <a:avLst/>
            </a:prstGeom>
            <a:noFill/>
          </p:spPr>
          <p:txBody>
            <a:bodyPr wrap="square" rtlCol="0">
              <a:spAutoFit/>
            </a:bodyPr>
            <a:lstStyle/>
            <a:p>
              <a:pPr algn="ctr"/>
              <a:r>
                <a:rPr lang="en-US" sz="2800" dirty="0">
                  <a:solidFill>
                    <a:srgbClr val="00B0F0"/>
                  </a:solidFill>
                  <a:effectLst>
                    <a:outerShdw blurRad="38100" dist="38100" dir="2700000" algn="tl">
                      <a:srgbClr val="000000">
                        <a:alpha val="43137"/>
                      </a:srgbClr>
                    </a:outerShdw>
                  </a:effectLst>
                </a:rPr>
                <a:t>7</a:t>
              </a:r>
            </a:p>
          </p:txBody>
        </p:sp>
        <p:sp>
          <p:nvSpPr>
            <p:cNvPr id="63" name="TextBox 62">
              <a:extLst>
                <a:ext uri="{FF2B5EF4-FFF2-40B4-BE49-F238E27FC236}">
                  <a16:creationId xmlns:a16="http://schemas.microsoft.com/office/drawing/2014/main" id="{17827510-A32D-4160-B2D8-C051732DD6C4}"/>
                </a:ext>
              </a:extLst>
            </p:cNvPr>
            <p:cNvSpPr txBox="1"/>
            <p:nvPr/>
          </p:nvSpPr>
          <p:spPr>
            <a:xfrm>
              <a:off x="4284737" y="3191000"/>
              <a:ext cx="254170" cy="523220"/>
            </a:xfrm>
            <a:prstGeom prst="rect">
              <a:avLst/>
            </a:prstGeom>
            <a:noFill/>
          </p:spPr>
          <p:txBody>
            <a:bodyPr wrap="square" rtlCol="0">
              <a:spAutoFit/>
            </a:bodyPr>
            <a:lstStyle/>
            <a:p>
              <a:pPr algn="ctr"/>
              <a:r>
                <a:rPr lang="en-US" sz="2800" dirty="0">
                  <a:solidFill>
                    <a:srgbClr val="00B0F0"/>
                  </a:solidFill>
                  <a:effectLst>
                    <a:outerShdw blurRad="38100" dist="38100" dir="2700000" algn="tl">
                      <a:srgbClr val="000000">
                        <a:alpha val="43137"/>
                      </a:srgbClr>
                    </a:outerShdw>
                  </a:effectLst>
                </a:rPr>
                <a:t>1</a:t>
              </a:r>
            </a:p>
          </p:txBody>
        </p:sp>
        <p:sp>
          <p:nvSpPr>
            <p:cNvPr id="64" name="TextBox 63">
              <a:extLst>
                <a:ext uri="{FF2B5EF4-FFF2-40B4-BE49-F238E27FC236}">
                  <a16:creationId xmlns:a16="http://schemas.microsoft.com/office/drawing/2014/main" id="{06C46797-C600-44D4-AAF8-9BB35D1BB4B7}"/>
                </a:ext>
              </a:extLst>
            </p:cNvPr>
            <p:cNvSpPr txBox="1"/>
            <p:nvPr/>
          </p:nvSpPr>
          <p:spPr>
            <a:xfrm>
              <a:off x="4636510" y="3492688"/>
              <a:ext cx="360500" cy="523220"/>
            </a:xfrm>
            <a:prstGeom prst="rect">
              <a:avLst/>
            </a:prstGeom>
            <a:noFill/>
          </p:spPr>
          <p:txBody>
            <a:bodyPr wrap="square" rtlCol="0">
              <a:spAutoFit/>
            </a:bodyPr>
            <a:lstStyle/>
            <a:p>
              <a:pPr algn="ctr"/>
              <a:r>
                <a:rPr lang="en-US" sz="2800" dirty="0">
                  <a:solidFill>
                    <a:srgbClr val="00B0F0"/>
                  </a:solidFill>
                  <a:effectLst>
                    <a:outerShdw blurRad="38100" dist="38100" dir="2700000" algn="tl">
                      <a:srgbClr val="000000">
                        <a:alpha val="43137"/>
                      </a:srgbClr>
                    </a:outerShdw>
                  </a:effectLst>
                </a:rPr>
                <a:t>2</a:t>
              </a:r>
            </a:p>
          </p:txBody>
        </p:sp>
        <p:sp>
          <p:nvSpPr>
            <p:cNvPr id="65" name="TextBox 64">
              <a:extLst>
                <a:ext uri="{FF2B5EF4-FFF2-40B4-BE49-F238E27FC236}">
                  <a16:creationId xmlns:a16="http://schemas.microsoft.com/office/drawing/2014/main" id="{B51C3223-BE98-4C2B-8404-B764FEB4E249}"/>
                </a:ext>
              </a:extLst>
            </p:cNvPr>
            <p:cNvSpPr txBox="1"/>
            <p:nvPr/>
          </p:nvSpPr>
          <p:spPr>
            <a:xfrm>
              <a:off x="4584993" y="4483951"/>
              <a:ext cx="480628" cy="523220"/>
            </a:xfrm>
            <a:prstGeom prst="rect">
              <a:avLst/>
            </a:prstGeom>
            <a:noFill/>
          </p:spPr>
          <p:txBody>
            <a:bodyPr wrap="square" rtlCol="0">
              <a:spAutoFit/>
            </a:bodyPr>
            <a:lstStyle/>
            <a:p>
              <a:pPr algn="ctr"/>
              <a:r>
                <a:rPr lang="en-US" sz="2800" dirty="0">
                  <a:solidFill>
                    <a:srgbClr val="00B0F0"/>
                  </a:solidFill>
                  <a:effectLst>
                    <a:outerShdw blurRad="38100" dist="38100" dir="2700000" algn="tl">
                      <a:srgbClr val="000000">
                        <a:alpha val="43137"/>
                      </a:srgbClr>
                    </a:outerShdw>
                  </a:effectLst>
                </a:rPr>
                <a:t>4</a:t>
              </a:r>
            </a:p>
          </p:txBody>
        </p:sp>
        <p:sp>
          <p:nvSpPr>
            <p:cNvPr id="66" name="TextBox 65">
              <a:extLst>
                <a:ext uri="{FF2B5EF4-FFF2-40B4-BE49-F238E27FC236}">
                  <a16:creationId xmlns:a16="http://schemas.microsoft.com/office/drawing/2014/main" id="{C613A0A8-618F-4FEA-995E-32FDE2A74747}"/>
                </a:ext>
              </a:extLst>
            </p:cNvPr>
            <p:cNvSpPr txBox="1"/>
            <p:nvPr/>
          </p:nvSpPr>
          <p:spPr>
            <a:xfrm>
              <a:off x="4190713" y="4860997"/>
              <a:ext cx="486540" cy="625543"/>
            </a:xfrm>
            <a:prstGeom prst="rect">
              <a:avLst/>
            </a:prstGeom>
            <a:noFill/>
          </p:spPr>
          <p:txBody>
            <a:bodyPr wrap="square" rtlCol="0">
              <a:spAutoFit/>
            </a:bodyPr>
            <a:lstStyle/>
            <a:p>
              <a:pPr algn="ctr"/>
              <a:r>
                <a:rPr lang="en-US" sz="2800" dirty="0">
                  <a:solidFill>
                    <a:srgbClr val="00B0F0"/>
                  </a:solidFill>
                  <a:effectLst>
                    <a:outerShdw blurRad="38100" dist="38100" dir="2700000" algn="tl">
                      <a:srgbClr val="000000">
                        <a:alpha val="43137"/>
                      </a:srgbClr>
                    </a:outerShdw>
                  </a:effectLst>
                </a:rPr>
                <a:t>5</a:t>
              </a:r>
            </a:p>
          </p:txBody>
        </p:sp>
        <p:sp>
          <p:nvSpPr>
            <p:cNvPr id="67" name="TextBox 66">
              <a:extLst>
                <a:ext uri="{FF2B5EF4-FFF2-40B4-BE49-F238E27FC236}">
                  <a16:creationId xmlns:a16="http://schemas.microsoft.com/office/drawing/2014/main" id="{BE7A4DCD-4DD5-4650-BEAA-FFB59852702D}"/>
                </a:ext>
              </a:extLst>
            </p:cNvPr>
            <p:cNvSpPr txBox="1"/>
            <p:nvPr/>
          </p:nvSpPr>
          <p:spPr>
            <a:xfrm>
              <a:off x="2816899" y="4497852"/>
              <a:ext cx="439724" cy="523220"/>
            </a:xfrm>
            <a:prstGeom prst="rect">
              <a:avLst/>
            </a:prstGeom>
            <a:noFill/>
          </p:spPr>
          <p:txBody>
            <a:bodyPr wrap="square" rtlCol="0">
              <a:spAutoFit/>
            </a:bodyPr>
            <a:lstStyle/>
            <a:p>
              <a:pPr algn="ctr"/>
              <a:r>
                <a:rPr lang="en-US" sz="2800" dirty="0">
                  <a:solidFill>
                    <a:srgbClr val="00B0F0"/>
                  </a:solidFill>
                  <a:effectLst>
                    <a:outerShdw blurRad="38100" dist="38100" dir="2700000" algn="tl">
                      <a:srgbClr val="000000">
                        <a:alpha val="43137"/>
                      </a:srgbClr>
                    </a:outerShdw>
                  </a:effectLst>
                </a:rPr>
                <a:t>8</a:t>
              </a:r>
            </a:p>
          </p:txBody>
        </p:sp>
        <p:sp>
          <p:nvSpPr>
            <p:cNvPr id="68" name="TextBox 67">
              <a:extLst>
                <a:ext uri="{FF2B5EF4-FFF2-40B4-BE49-F238E27FC236}">
                  <a16:creationId xmlns:a16="http://schemas.microsoft.com/office/drawing/2014/main" id="{A603B175-3948-43FF-AF77-2E7BD71B4BCF}"/>
                </a:ext>
              </a:extLst>
            </p:cNvPr>
            <p:cNvSpPr txBox="1"/>
            <p:nvPr/>
          </p:nvSpPr>
          <p:spPr>
            <a:xfrm>
              <a:off x="2739768" y="3583875"/>
              <a:ext cx="685414" cy="461665"/>
            </a:xfrm>
            <a:prstGeom prst="rect">
              <a:avLst/>
            </a:prstGeom>
            <a:noFill/>
          </p:spPr>
          <p:txBody>
            <a:bodyPr wrap="square" rtlCol="0">
              <a:spAutoFit/>
            </a:bodyPr>
            <a:lstStyle/>
            <a:p>
              <a:pPr algn="ctr"/>
              <a:r>
                <a:rPr lang="en-US" sz="2400" dirty="0">
                  <a:solidFill>
                    <a:srgbClr val="00B0F0"/>
                  </a:solidFill>
                  <a:effectLst>
                    <a:outerShdw blurRad="38100" dist="38100" dir="2700000" algn="tl">
                      <a:srgbClr val="000000">
                        <a:alpha val="43137"/>
                      </a:srgbClr>
                    </a:outerShdw>
                  </a:effectLst>
                </a:rPr>
                <a:t>10</a:t>
              </a:r>
            </a:p>
          </p:txBody>
        </p:sp>
        <p:sp>
          <p:nvSpPr>
            <p:cNvPr id="69" name="TextBox 68">
              <a:extLst>
                <a:ext uri="{FF2B5EF4-FFF2-40B4-BE49-F238E27FC236}">
                  <a16:creationId xmlns:a16="http://schemas.microsoft.com/office/drawing/2014/main" id="{A865669B-1257-41AA-99EF-2D0048CAD013}"/>
                </a:ext>
              </a:extLst>
            </p:cNvPr>
            <p:cNvSpPr txBox="1"/>
            <p:nvPr/>
          </p:nvSpPr>
          <p:spPr>
            <a:xfrm>
              <a:off x="3049686" y="3259312"/>
              <a:ext cx="661632" cy="461665"/>
            </a:xfrm>
            <a:prstGeom prst="rect">
              <a:avLst/>
            </a:prstGeom>
            <a:noFill/>
          </p:spPr>
          <p:txBody>
            <a:bodyPr wrap="square" rtlCol="0">
              <a:spAutoFit/>
            </a:bodyPr>
            <a:lstStyle/>
            <a:p>
              <a:pPr algn="ctr"/>
              <a:r>
                <a:rPr lang="en-US" sz="2400" dirty="0">
                  <a:solidFill>
                    <a:srgbClr val="00B0F0"/>
                  </a:solidFill>
                  <a:effectLst>
                    <a:outerShdw blurRad="38100" dist="38100" dir="2700000" algn="tl">
                      <a:srgbClr val="000000">
                        <a:alpha val="43137"/>
                      </a:srgbClr>
                    </a:outerShdw>
                  </a:effectLst>
                </a:rPr>
                <a:t>11</a:t>
              </a:r>
            </a:p>
          </p:txBody>
        </p:sp>
      </p:grpSp>
    </p:spTree>
    <p:extLst>
      <p:ext uri="{BB962C8B-B14F-4D97-AF65-F5344CB8AC3E}">
        <p14:creationId xmlns:p14="http://schemas.microsoft.com/office/powerpoint/2010/main" val="86075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p:cTn id="11" dur="500" fill="hold"/>
                                        <p:tgtEl>
                                          <p:spTgt spid="37"/>
                                        </p:tgtEl>
                                        <p:attrNameLst>
                                          <p:attrName>ppt_w</p:attrName>
                                        </p:attrNameLst>
                                      </p:cBhvr>
                                      <p:tavLst>
                                        <p:tav tm="0">
                                          <p:val>
                                            <p:fltVal val="0"/>
                                          </p:val>
                                        </p:tav>
                                        <p:tav tm="100000">
                                          <p:val>
                                            <p:strVal val="#ppt_w"/>
                                          </p:val>
                                        </p:tav>
                                      </p:tavLst>
                                    </p:anim>
                                    <p:anim calcmode="lin" valueType="num">
                                      <p:cBhvr>
                                        <p:cTn id="12" dur="500" fill="hold"/>
                                        <p:tgtEl>
                                          <p:spTgt spid="37"/>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barn(inVertical)">
                                      <p:cBhvr>
                                        <p:cTn id="17" dur="500"/>
                                        <p:tgtEl>
                                          <p:spTgt spid="40"/>
                                        </p:tgtEl>
                                      </p:cBhvr>
                                    </p:animEffect>
                                  </p:childTnLst>
                                  <p:subTnLst>
                                    <p:audio>
                                      <p:cMediaNode>
                                        <p:cTn display="0" masterRel="sameClick">
                                          <p:stCondLst>
                                            <p:cond evt="begin" delay="0">
                                              <p:tn val="15"/>
                                            </p:cond>
                                          </p:stCondLst>
                                          <p:endCondLst>
                                            <p:cond evt="onStopAudio" delay="0">
                                              <p:tgtEl>
                                                <p:sldTgt/>
                                              </p:tgtEl>
                                            </p:cond>
                                          </p:endCondLst>
                                        </p:cTn>
                                        <p:tgtEl>
                                          <p:sndTgt r:embed="rId3" name="chimes.wav"/>
                                        </p:tgtEl>
                                      </p:cMediaNode>
                                    </p:audio>
                                  </p:subTnLst>
                                </p:cTn>
                              </p:par>
                            </p:childTnLst>
                          </p:cTn>
                        </p:par>
                        <p:par>
                          <p:cTn id="18" fill="hold">
                            <p:stCondLst>
                              <p:cond delay="500"/>
                            </p:stCondLst>
                            <p:childTnLst>
                              <p:par>
                                <p:cTn id="19" presetID="22" presetClass="entr" presetSubtype="1"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1000"/>
                            </p:stCondLst>
                            <p:childTnLst>
                              <p:par>
                                <p:cTn id="23" presetID="16" presetClass="entr" presetSubtype="21" fill="hold" grpId="0"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barn(inVertical)">
                                      <p:cBhvr>
                                        <p:cTn id="25" dur="500"/>
                                        <p:tgtEl>
                                          <p:spTgt spid="41"/>
                                        </p:tgtEl>
                                      </p:cBhvr>
                                    </p:animEffect>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par>
                          <p:cTn id="26" fill="hold">
                            <p:stCondLst>
                              <p:cond delay="1500"/>
                            </p:stCondLst>
                            <p:childTnLst>
                              <p:par>
                                <p:cTn id="27" presetID="2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wipe(down)">
                                      <p:cBhvr>
                                        <p:cTn id="29" dur="500"/>
                                        <p:tgtEl>
                                          <p:spTgt spid="39"/>
                                        </p:tgtEl>
                                      </p:cBhvr>
                                    </p:animEffect>
                                  </p:childTnLst>
                                </p:cTn>
                              </p:par>
                            </p:childTnLst>
                          </p:cTn>
                        </p:par>
                        <p:par>
                          <p:cTn id="30" fill="hold">
                            <p:stCondLst>
                              <p:cond delay="2000"/>
                            </p:stCondLst>
                            <p:childTnLst>
                              <p:par>
                                <p:cTn id="31" presetID="2" presetClass="entr" presetSubtype="8" decel="68000"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additive="base">
                                        <p:cTn id="33" dur="500" fill="hold"/>
                                        <p:tgtEl>
                                          <p:spTgt spid="42"/>
                                        </p:tgtEl>
                                        <p:attrNameLst>
                                          <p:attrName>ppt_x</p:attrName>
                                        </p:attrNameLst>
                                      </p:cBhvr>
                                      <p:tavLst>
                                        <p:tav tm="0">
                                          <p:val>
                                            <p:strVal val="0-#ppt_w/2"/>
                                          </p:val>
                                        </p:tav>
                                        <p:tav tm="100000">
                                          <p:val>
                                            <p:strVal val="#ppt_x"/>
                                          </p:val>
                                        </p:tav>
                                      </p:tavLst>
                                    </p:anim>
                                    <p:anim calcmode="lin" valueType="num">
                                      <p:cBhvr additive="base">
                                        <p:cTn id="34" dur="500" fill="hold"/>
                                        <p:tgtEl>
                                          <p:spTgt spid="42"/>
                                        </p:tgtEl>
                                        <p:attrNameLst>
                                          <p:attrName>ppt_y</p:attrName>
                                        </p:attrNameLst>
                                      </p:cBhvr>
                                      <p:tavLst>
                                        <p:tav tm="0">
                                          <p:val>
                                            <p:strVal val="#ppt_y"/>
                                          </p:val>
                                        </p:tav>
                                        <p:tav tm="100000">
                                          <p:val>
                                            <p:strVal val="#ppt_y"/>
                                          </p:val>
                                        </p:tav>
                                      </p:tavLst>
                                    </p:anim>
                                  </p:childTnLst>
                                </p:cTn>
                              </p:par>
                              <p:par>
                                <p:cTn id="35" presetID="47" presetClass="entr" presetSubtype="0" fill="hold" nodeType="with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fade">
                                      <p:cBhvr>
                                        <p:cTn id="37" dur="500"/>
                                        <p:tgtEl>
                                          <p:spTgt spid="51"/>
                                        </p:tgtEl>
                                      </p:cBhvr>
                                    </p:animEffect>
                                    <p:anim calcmode="lin" valueType="num">
                                      <p:cBhvr>
                                        <p:cTn id="38" dur="500" fill="hold"/>
                                        <p:tgtEl>
                                          <p:spTgt spid="51"/>
                                        </p:tgtEl>
                                        <p:attrNameLst>
                                          <p:attrName>ppt_x</p:attrName>
                                        </p:attrNameLst>
                                      </p:cBhvr>
                                      <p:tavLst>
                                        <p:tav tm="0">
                                          <p:val>
                                            <p:strVal val="#ppt_x"/>
                                          </p:val>
                                        </p:tav>
                                        <p:tav tm="100000">
                                          <p:val>
                                            <p:strVal val="#ppt_x"/>
                                          </p:val>
                                        </p:tav>
                                      </p:tavLst>
                                    </p:anim>
                                    <p:anim calcmode="lin" valueType="num">
                                      <p:cBhvr>
                                        <p:cTn id="39" dur="500" fill="hold"/>
                                        <p:tgtEl>
                                          <p:spTgt spid="51"/>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0"/>
                                  </p:stCondLst>
                                  <p:childTnLst>
                                    <p:set>
                                      <p:cBhvr>
                                        <p:cTn id="41" dur="1" fill="hold">
                                          <p:stCondLst>
                                            <p:cond delay="0"/>
                                          </p:stCondLst>
                                        </p:cTn>
                                        <p:tgtEl>
                                          <p:spTgt spid="46"/>
                                        </p:tgtEl>
                                        <p:attrNameLst>
                                          <p:attrName>style.visibility</p:attrName>
                                        </p:attrNameLst>
                                      </p:cBhvr>
                                      <p:to>
                                        <p:strVal val="visible"/>
                                      </p:to>
                                    </p:set>
                                    <p:animEffect transition="in" filter="fade">
                                      <p:cBhvr>
                                        <p:cTn id="42" dur="500"/>
                                        <p:tgtEl>
                                          <p:spTgt spid="46"/>
                                        </p:tgtEl>
                                      </p:cBhvr>
                                    </p:animEffect>
                                    <p:anim calcmode="lin" valueType="num">
                                      <p:cBhvr>
                                        <p:cTn id="43" dur="500" fill="hold"/>
                                        <p:tgtEl>
                                          <p:spTgt spid="46"/>
                                        </p:tgtEl>
                                        <p:attrNameLst>
                                          <p:attrName>ppt_x</p:attrName>
                                        </p:attrNameLst>
                                      </p:cBhvr>
                                      <p:tavLst>
                                        <p:tav tm="0">
                                          <p:val>
                                            <p:strVal val="#ppt_x"/>
                                          </p:val>
                                        </p:tav>
                                        <p:tav tm="100000">
                                          <p:val>
                                            <p:strVal val="#ppt_x"/>
                                          </p:val>
                                        </p:tav>
                                      </p:tavLst>
                                    </p:anim>
                                    <p:anim calcmode="lin" valueType="num">
                                      <p:cBhvr>
                                        <p:cTn id="44" dur="500" fill="hold"/>
                                        <p:tgtEl>
                                          <p:spTgt spid="46"/>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500"/>
                                        <p:tgtEl>
                                          <p:spTgt spid="43"/>
                                        </p:tgtEl>
                                      </p:cBhvr>
                                    </p:animEffect>
                                    <p:anim calcmode="lin" valueType="num">
                                      <p:cBhvr>
                                        <p:cTn id="48" dur="500" fill="hold"/>
                                        <p:tgtEl>
                                          <p:spTgt spid="43"/>
                                        </p:tgtEl>
                                        <p:attrNameLst>
                                          <p:attrName>ppt_x</p:attrName>
                                        </p:attrNameLst>
                                      </p:cBhvr>
                                      <p:tavLst>
                                        <p:tav tm="0">
                                          <p:val>
                                            <p:strVal val="#ppt_x"/>
                                          </p:val>
                                        </p:tav>
                                        <p:tav tm="100000">
                                          <p:val>
                                            <p:strVal val="#ppt_x"/>
                                          </p:val>
                                        </p:tav>
                                      </p:tavLst>
                                    </p:anim>
                                    <p:anim calcmode="lin" valueType="num">
                                      <p:cBhvr>
                                        <p:cTn id="49" dur="500" fill="hold"/>
                                        <p:tgtEl>
                                          <p:spTgt spid="43"/>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fade">
                                      <p:cBhvr>
                                        <p:cTn id="52" dur="500"/>
                                        <p:tgtEl>
                                          <p:spTgt spid="56"/>
                                        </p:tgtEl>
                                      </p:cBhvr>
                                    </p:animEffect>
                                    <p:anim calcmode="lin" valueType="num">
                                      <p:cBhvr>
                                        <p:cTn id="53" dur="500" fill="hold"/>
                                        <p:tgtEl>
                                          <p:spTgt spid="56"/>
                                        </p:tgtEl>
                                        <p:attrNameLst>
                                          <p:attrName>ppt_x</p:attrName>
                                        </p:attrNameLst>
                                      </p:cBhvr>
                                      <p:tavLst>
                                        <p:tav tm="0">
                                          <p:val>
                                            <p:strVal val="#ppt_x"/>
                                          </p:val>
                                        </p:tav>
                                        <p:tav tm="100000">
                                          <p:val>
                                            <p:strVal val="#ppt_x"/>
                                          </p:val>
                                        </p:tav>
                                      </p:tavLst>
                                    </p:anim>
                                    <p:anim calcmode="lin" valueType="num">
                                      <p:cBhvr>
                                        <p:cTn id="54" dur="500" fill="hold"/>
                                        <p:tgtEl>
                                          <p:spTgt spid="56"/>
                                        </p:tgtEl>
                                        <p:attrNameLst>
                                          <p:attrName>ppt_y</p:attrName>
                                        </p:attrNameLst>
                                      </p:cBhvr>
                                      <p:tavLst>
                                        <p:tav tm="0">
                                          <p:val>
                                            <p:strVal val="#ppt_y-.1"/>
                                          </p:val>
                                        </p:tav>
                                        <p:tav tm="100000">
                                          <p:val>
                                            <p:strVal val="#ppt_y"/>
                                          </p:val>
                                        </p:tav>
                                      </p:tavLst>
                                    </p:anim>
                                  </p:childTnLst>
                                </p:cTn>
                              </p:par>
                              <p:par>
                                <p:cTn id="55" presetID="47" presetClass="entr" presetSubtype="0" fill="hold" nodeType="withEffect">
                                  <p:stCondLst>
                                    <p:cond delay="0"/>
                                  </p:stCondLst>
                                  <p:childTnLst>
                                    <p:set>
                                      <p:cBhvr>
                                        <p:cTn id="56" dur="1" fill="hold">
                                          <p:stCondLst>
                                            <p:cond delay="0"/>
                                          </p:stCondLst>
                                        </p:cTn>
                                        <p:tgtEl>
                                          <p:spTgt spid="57"/>
                                        </p:tgtEl>
                                        <p:attrNameLst>
                                          <p:attrName>style.visibility</p:attrName>
                                        </p:attrNameLst>
                                      </p:cBhvr>
                                      <p:to>
                                        <p:strVal val="visible"/>
                                      </p:to>
                                    </p:set>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strVal val="#ppt_x"/>
                                          </p:val>
                                        </p:tav>
                                        <p:tav tm="100000">
                                          <p:val>
                                            <p:strVal val="#ppt_x"/>
                                          </p:val>
                                        </p:tav>
                                      </p:tavLst>
                                    </p:anim>
                                    <p:anim calcmode="lin" valueType="num">
                                      <p:cBhvr>
                                        <p:cTn id="59" dur="500" fill="hold"/>
                                        <p:tgtEl>
                                          <p:spTgt spid="57"/>
                                        </p:tgtEl>
                                        <p:attrNameLst>
                                          <p:attrName>ppt_y</p:attrName>
                                        </p:attrNameLst>
                                      </p:cBhvr>
                                      <p:tavLst>
                                        <p:tav tm="0">
                                          <p:val>
                                            <p:strVal val="#ppt_y-.1"/>
                                          </p:val>
                                        </p:tav>
                                        <p:tav tm="100000">
                                          <p:val>
                                            <p:strVal val="#ppt_y"/>
                                          </p:val>
                                        </p:tav>
                                      </p:tavLst>
                                    </p:anim>
                                  </p:childTnLst>
                                </p:cTn>
                              </p:par>
                            </p:childTnLst>
                          </p:cTn>
                        </p:par>
                        <p:par>
                          <p:cTn id="60" fill="hold">
                            <p:stCondLst>
                              <p:cond delay="2500"/>
                            </p:stCondLst>
                            <p:childTnLst>
                              <p:par>
                                <p:cTn id="61" presetID="8" presetClass="emph" presetSubtype="0" repeatCount="3000" fill="hold" nodeType="afterEffect">
                                  <p:stCondLst>
                                    <p:cond delay="0"/>
                                  </p:stCondLst>
                                  <p:childTnLst>
                                    <p:animRot by="21600000">
                                      <p:cBhvr>
                                        <p:cTn id="62" dur="60000" fill="hold"/>
                                        <p:tgtEl>
                                          <p:spTgt spid="51"/>
                                        </p:tgtEl>
                                        <p:attrNameLst>
                                          <p:attrName>r</p:attrName>
                                        </p:attrNameLst>
                                      </p:cBhvr>
                                    </p:animRot>
                                  </p:childTnLst>
                                </p:cTn>
                              </p:par>
                              <p:par>
                                <p:cTn id="63" presetID="8" presetClass="emph" presetSubtype="0" fill="hold" nodeType="withEffect">
                                  <p:stCondLst>
                                    <p:cond delay="0"/>
                                  </p:stCondLst>
                                  <p:childTnLst>
                                    <p:animRot by="5400000">
                                      <p:cBhvr>
                                        <p:cTn id="64" dur="180000" fill="hold"/>
                                        <p:tgtEl>
                                          <p:spTgt spid="4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0" grpId="0"/>
      <p:bldP spid="41" grpId="0"/>
      <p:bldP spid="42" grpId="0" animBg="1"/>
      <p:bldP spid="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E70EB18-4886-4244-910F-8693DE36714F}"/>
              </a:ext>
            </a:extLst>
          </p:cNvPr>
          <p:cNvSpPr txBox="1"/>
          <p:nvPr/>
        </p:nvSpPr>
        <p:spPr>
          <a:xfrm>
            <a:off x="3521265" y="576869"/>
            <a:ext cx="4614244" cy="707886"/>
          </a:xfrm>
          <a:prstGeom prst="rect">
            <a:avLst/>
          </a:prstGeom>
          <a:gradFill flip="none" rotWithShape="1">
            <a:gsLst>
              <a:gs pos="0">
                <a:srgbClr val="AF1191">
                  <a:tint val="66000"/>
                  <a:satMod val="160000"/>
                </a:srgbClr>
              </a:gs>
              <a:gs pos="50000">
                <a:srgbClr val="AF1191">
                  <a:tint val="44500"/>
                  <a:satMod val="160000"/>
                </a:srgbClr>
              </a:gs>
              <a:gs pos="100000">
                <a:srgbClr val="AF1191">
                  <a:tint val="23500"/>
                  <a:satMod val="160000"/>
                </a:srgbClr>
              </a:gs>
            </a:gsLst>
            <a:lin ang="8100000" scaled="1"/>
            <a:tileRect/>
          </a:gradFill>
          <a:scene3d>
            <a:camera prst="orthographicFront"/>
            <a:lightRig rig="threePt" dir="t"/>
          </a:scene3d>
          <a:sp3d>
            <a:bevelT w="114300" prst="hardEdge"/>
          </a:sp3d>
        </p:spPr>
        <p:style>
          <a:lnRef idx="1">
            <a:schemeClr val="accent1"/>
          </a:lnRef>
          <a:fillRef idx="2">
            <a:schemeClr val="accent1"/>
          </a:fillRef>
          <a:effectRef idx="1">
            <a:schemeClr val="accent1"/>
          </a:effectRef>
          <a:fontRef idx="minor">
            <a:schemeClr val="dk1"/>
          </a:fontRef>
        </p:style>
        <p:txBody>
          <a:bodyPr wrap="square" rtlCol="0">
            <a:prstTxWarp prst="textPlain">
              <a:avLst/>
            </a:prstTxWarp>
            <a:spAutoFit/>
          </a:bodyPr>
          <a:lstStyle/>
          <a:p>
            <a:pPr algn="ctr"/>
            <a:r>
              <a:rPr lang="en-US" sz="4000" dirty="0">
                <a:blipFill>
                  <a:blip r:embed="rId3"/>
                  <a:tile tx="0" ty="0" sx="100000" sy="100000" flip="none" algn="tl"/>
                </a:blipFill>
                <a:effectLst>
                  <a:outerShdw blurRad="50800" dist="38100" dir="8100000" algn="tr" rotWithShape="0">
                    <a:prstClr val="black">
                      <a:alpha val="40000"/>
                    </a:prstClr>
                  </a:outerShdw>
                </a:effectLst>
              </a:rPr>
              <a:t>Check your answers</a:t>
            </a:r>
          </a:p>
        </p:txBody>
      </p:sp>
      <p:sp>
        <p:nvSpPr>
          <p:cNvPr id="3" name="TextBox 2">
            <a:extLst>
              <a:ext uri="{FF2B5EF4-FFF2-40B4-BE49-F238E27FC236}">
                <a16:creationId xmlns:a16="http://schemas.microsoft.com/office/drawing/2014/main" id="{4FE2F9E8-5B8B-4AC1-ACF2-E4F2975ADEE6}"/>
              </a:ext>
            </a:extLst>
          </p:cNvPr>
          <p:cNvSpPr txBox="1"/>
          <p:nvPr/>
        </p:nvSpPr>
        <p:spPr>
          <a:xfrm>
            <a:off x="497610" y="2197994"/>
            <a:ext cx="1404731" cy="461665"/>
          </a:xfrm>
          <a:prstGeom prst="rect">
            <a:avLst/>
          </a:prstGeom>
          <a:noFill/>
        </p:spPr>
        <p:txBody>
          <a:bodyPr wrap="square" rtlCol="0">
            <a:prstTxWarp prst="textPlain">
              <a:avLst/>
            </a:prstTxWarp>
            <a:spAutoFit/>
          </a:bodyPr>
          <a:lstStyle/>
          <a:p>
            <a:r>
              <a:rPr lang="en-US" sz="2400" dirty="0">
                <a:effectLst>
                  <a:outerShdw blurRad="50800" dist="38100" dir="8100000" algn="tr" rotWithShape="0">
                    <a:prstClr val="black">
                      <a:alpha val="40000"/>
                    </a:prstClr>
                  </a:outerShdw>
                </a:effectLst>
              </a:rPr>
              <a:t>Group A:</a:t>
            </a:r>
          </a:p>
        </p:txBody>
      </p:sp>
      <p:sp>
        <p:nvSpPr>
          <p:cNvPr id="4" name="TextBox 3">
            <a:extLst>
              <a:ext uri="{FF2B5EF4-FFF2-40B4-BE49-F238E27FC236}">
                <a16:creationId xmlns:a16="http://schemas.microsoft.com/office/drawing/2014/main" id="{DB27831B-CBBD-4550-8BA0-2A751CE2BEC1}"/>
              </a:ext>
            </a:extLst>
          </p:cNvPr>
          <p:cNvSpPr txBox="1"/>
          <p:nvPr/>
        </p:nvSpPr>
        <p:spPr>
          <a:xfrm>
            <a:off x="2237379" y="1609859"/>
            <a:ext cx="9647582" cy="2168996"/>
          </a:xfrm>
          <a:prstGeom prst="rect">
            <a:avLst/>
          </a:prstGeom>
          <a:noFill/>
        </p:spPr>
        <p:txBody>
          <a:bodyPr wrap="square" rtlCol="0">
            <a:prstTxWarp prst="textPlain">
              <a:avLst/>
            </a:prstTxWarp>
            <a:spAutoFit/>
          </a:bodyPr>
          <a:lstStyle/>
          <a:p>
            <a:r>
              <a:rPr lang="en-US" sz="2400" dirty="0">
                <a:effectLst>
                  <a:outerShdw blurRad="50800" dist="38100" dir="8100000" algn="tr" rotWithShape="0">
                    <a:prstClr val="black">
                      <a:alpha val="40000"/>
                    </a:prstClr>
                  </a:outerShdw>
                </a:effectLst>
              </a:rPr>
              <a:t>Ans1: We need physical exercise to keep ourselves fit for work, to get energy, to be strong and cheerful, to learn regularity and discipline etc.</a:t>
            </a:r>
          </a:p>
          <a:p>
            <a:r>
              <a:rPr lang="en-US" sz="2400" dirty="0">
                <a:effectLst>
                  <a:outerShdw blurRad="50800" dist="38100" dir="8100000" algn="tr" rotWithShape="0">
                    <a:prstClr val="black">
                      <a:alpha val="40000"/>
                    </a:prstClr>
                  </a:outerShdw>
                </a:effectLst>
              </a:rPr>
              <a:t>Ans2:  My favorite sport is cricket. Yes, I take part in it. I play it in the school playground with my friends.</a:t>
            </a:r>
          </a:p>
        </p:txBody>
      </p:sp>
      <p:sp>
        <p:nvSpPr>
          <p:cNvPr id="5" name="TextBox 4">
            <a:extLst>
              <a:ext uri="{FF2B5EF4-FFF2-40B4-BE49-F238E27FC236}">
                <a16:creationId xmlns:a16="http://schemas.microsoft.com/office/drawing/2014/main" id="{2AB4E667-4F20-4A8C-9F34-BE4B82D037D2}"/>
              </a:ext>
            </a:extLst>
          </p:cNvPr>
          <p:cNvSpPr txBox="1"/>
          <p:nvPr/>
        </p:nvSpPr>
        <p:spPr>
          <a:xfrm>
            <a:off x="344557" y="5194852"/>
            <a:ext cx="1404731" cy="461665"/>
          </a:xfrm>
          <a:prstGeom prst="rect">
            <a:avLst/>
          </a:prstGeom>
          <a:noFill/>
        </p:spPr>
        <p:txBody>
          <a:bodyPr wrap="square" rtlCol="0">
            <a:prstTxWarp prst="textPlain">
              <a:avLst/>
            </a:prstTxWarp>
            <a:spAutoFit/>
          </a:bodyPr>
          <a:lstStyle/>
          <a:p>
            <a:r>
              <a:rPr lang="en-US" sz="2400" dirty="0">
                <a:effectLst>
                  <a:outerShdw blurRad="50800" dist="38100" dir="8100000" algn="tr" rotWithShape="0">
                    <a:prstClr val="black">
                      <a:alpha val="40000"/>
                    </a:prstClr>
                  </a:outerShdw>
                </a:effectLst>
              </a:rPr>
              <a:t>Group</a:t>
            </a:r>
            <a:r>
              <a:rPr lang="en-US" sz="2400" dirty="0"/>
              <a:t> B:</a:t>
            </a:r>
          </a:p>
        </p:txBody>
      </p:sp>
      <p:sp>
        <p:nvSpPr>
          <p:cNvPr id="6" name="TextBox 5">
            <a:extLst>
              <a:ext uri="{FF2B5EF4-FFF2-40B4-BE49-F238E27FC236}">
                <a16:creationId xmlns:a16="http://schemas.microsoft.com/office/drawing/2014/main" id="{5D20CC78-9C54-4A6B-97D0-00301209D9E3}"/>
              </a:ext>
            </a:extLst>
          </p:cNvPr>
          <p:cNvSpPr txBox="1"/>
          <p:nvPr/>
        </p:nvSpPr>
        <p:spPr>
          <a:xfrm>
            <a:off x="1948443" y="4520485"/>
            <a:ext cx="9647582" cy="1810117"/>
          </a:xfrm>
          <a:prstGeom prst="rect">
            <a:avLst/>
          </a:prstGeom>
          <a:noFill/>
        </p:spPr>
        <p:txBody>
          <a:bodyPr wrap="square" rtlCol="0">
            <a:prstTxWarp prst="textPlain">
              <a:avLst/>
            </a:prstTxWarp>
            <a:spAutoFit/>
          </a:bodyPr>
          <a:lstStyle/>
          <a:p>
            <a:r>
              <a:rPr lang="en-US" sz="2400" dirty="0">
                <a:effectLst>
                  <a:outerShdw blurRad="50800" dist="38100" dir="8100000" algn="tr" rotWithShape="0">
                    <a:prstClr val="black">
                      <a:alpha val="40000"/>
                    </a:prstClr>
                  </a:outerShdw>
                </a:effectLst>
              </a:rPr>
              <a:t>Ans1: Physical exercise teaches us regularity and discipline.</a:t>
            </a:r>
          </a:p>
          <a:p>
            <a:r>
              <a:rPr lang="en-US" sz="2400" dirty="0">
                <a:effectLst>
                  <a:outerShdw blurRad="50800" dist="38100" dir="8100000" algn="tr" rotWithShape="0">
                    <a:prstClr val="black">
                      <a:alpha val="40000"/>
                    </a:prstClr>
                  </a:outerShdw>
                </a:effectLst>
              </a:rPr>
              <a:t>Ans2:  Yes, I do physical exercise every day. I do free hand exercise, walking, swimming etc.</a:t>
            </a:r>
          </a:p>
        </p:txBody>
      </p:sp>
    </p:spTree>
    <p:extLst>
      <p:ext uri="{BB962C8B-B14F-4D97-AF65-F5344CB8AC3E}">
        <p14:creationId xmlns:p14="http://schemas.microsoft.com/office/powerpoint/2010/main" val="6658998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25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up)">
                                      <p:cBhvr>
                                        <p:cTn id="16" dur="500"/>
                                        <p:tgtEl>
                                          <p:spTgt spid="4"/>
                                        </p:tgtEl>
                                      </p:cBhvr>
                                    </p:animEffect>
                                  </p:childTnLst>
                                </p:cTn>
                              </p:par>
                            </p:childTnLst>
                          </p:cTn>
                        </p:par>
                        <p:par>
                          <p:cTn id="17" fill="hold">
                            <p:stCondLst>
                              <p:cond delay="1000"/>
                            </p:stCondLst>
                            <p:childTnLst>
                              <p:par>
                                <p:cTn id="18" presetID="16" presetClass="entr" presetSubtype="21"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9A6FB1E-FB98-4A9C-A5FD-7D4B40758E73}"/>
              </a:ext>
            </a:extLst>
          </p:cNvPr>
          <p:cNvSpPr txBox="1"/>
          <p:nvPr/>
        </p:nvSpPr>
        <p:spPr>
          <a:xfrm>
            <a:off x="4240696" y="334581"/>
            <a:ext cx="3652388" cy="829995"/>
          </a:xfrm>
          <a:prstGeom prst="rect">
            <a:avLst/>
          </a:prstGeom>
          <a:noFill/>
        </p:spPr>
        <p:txBody>
          <a:bodyPr wrap="square" rtlCol="0">
            <a:prstTxWarp prst="textPlain">
              <a:avLst/>
            </a:prstTxWarp>
            <a:spAutoFit/>
            <a:scene3d>
              <a:camera prst="perspectiveAbove"/>
              <a:lightRig rig="threePt" dir="t"/>
            </a:scene3d>
            <a:sp3d extrusionH="57150">
              <a:bevelT w="38100" h="38100" prst="slope"/>
            </a:sp3d>
          </a:bodyPr>
          <a:lstStyle/>
          <a:p>
            <a:pPr algn="ctr"/>
            <a:r>
              <a:rPr lang="en-US" dirty="0">
                <a:effectLst>
                  <a:outerShdw blurRad="50800" dist="38100" dir="8100000" algn="tr" rotWithShape="0">
                    <a:prstClr val="black">
                      <a:alpha val="40000"/>
                    </a:prstClr>
                  </a:outerShdw>
                </a:effectLst>
              </a:rPr>
              <a:t>IDENTITY</a:t>
            </a:r>
          </a:p>
        </p:txBody>
      </p:sp>
      <p:sp>
        <p:nvSpPr>
          <p:cNvPr id="3" name="Flowchart: Delay 2">
            <a:extLst>
              <a:ext uri="{FF2B5EF4-FFF2-40B4-BE49-F238E27FC236}">
                <a16:creationId xmlns:a16="http://schemas.microsoft.com/office/drawing/2014/main" id="{FA559C86-200A-4A12-A230-186719D4A562}"/>
              </a:ext>
            </a:extLst>
          </p:cNvPr>
          <p:cNvSpPr/>
          <p:nvPr/>
        </p:nvSpPr>
        <p:spPr>
          <a:xfrm rot="16200000">
            <a:off x="375791" y="1712320"/>
            <a:ext cx="5052922" cy="4057583"/>
          </a:xfrm>
          <a:prstGeom prst="flowChartDelay">
            <a:avLst/>
          </a:prstGeom>
          <a:noFill/>
          <a:ln w="28575">
            <a:solidFill>
              <a:srgbClr val="BB0398"/>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solidFill>
                <a:schemeClr val="tx1"/>
              </a:solidFill>
            </a:endParaRPr>
          </a:p>
        </p:txBody>
      </p:sp>
      <p:sp>
        <p:nvSpPr>
          <p:cNvPr id="4" name="Flowchart: Delay 3">
            <a:extLst>
              <a:ext uri="{FF2B5EF4-FFF2-40B4-BE49-F238E27FC236}">
                <a16:creationId xmlns:a16="http://schemas.microsoft.com/office/drawing/2014/main" id="{6B3F11E5-1155-4528-9403-24A4B42FF523}"/>
              </a:ext>
            </a:extLst>
          </p:cNvPr>
          <p:cNvSpPr/>
          <p:nvPr/>
        </p:nvSpPr>
        <p:spPr>
          <a:xfrm rot="16200000">
            <a:off x="7076844" y="1753266"/>
            <a:ext cx="5052922" cy="4057583"/>
          </a:xfrm>
          <a:prstGeom prst="flowChartDelay">
            <a:avLst/>
          </a:prstGeom>
          <a:noFill/>
          <a:ln w="28575">
            <a:solidFill>
              <a:srgbClr val="BB0398"/>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solidFill>
                <a:schemeClr val="tx1"/>
              </a:solidFill>
            </a:endParaRPr>
          </a:p>
        </p:txBody>
      </p:sp>
      <p:pic>
        <p:nvPicPr>
          <p:cNvPr id="5" name="Picture 4">
            <a:extLst>
              <a:ext uri="{FF2B5EF4-FFF2-40B4-BE49-F238E27FC236}">
                <a16:creationId xmlns:a16="http://schemas.microsoft.com/office/drawing/2014/main" id="{5FD58BDC-69B9-428E-9695-A09B662AF1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8924" y="1577009"/>
            <a:ext cx="1815154" cy="202925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Rectangle 5">
            <a:extLst>
              <a:ext uri="{FF2B5EF4-FFF2-40B4-BE49-F238E27FC236}">
                <a16:creationId xmlns:a16="http://schemas.microsoft.com/office/drawing/2014/main" id="{EF515917-31AF-479E-94F0-659C0A93B7FE}"/>
              </a:ext>
            </a:extLst>
          </p:cNvPr>
          <p:cNvSpPr/>
          <p:nvPr/>
        </p:nvSpPr>
        <p:spPr>
          <a:xfrm>
            <a:off x="873457" y="3807430"/>
            <a:ext cx="3998794" cy="2308324"/>
          </a:xfrm>
          <a:prstGeom prst="rect">
            <a:avLst/>
          </a:prstGeom>
        </p:spPr>
        <p:txBody>
          <a:bodyPr wrap="square">
            <a:prstTxWarp prst="textPlain">
              <a:avLst/>
            </a:prstTxWarp>
            <a:spAutoFit/>
          </a:bodyPr>
          <a:lstStyle/>
          <a:p>
            <a:pPr algn="ctr"/>
            <a:r>
              <a:rPr lang="en-US" sz="2400" dirty="0" err="1">
                <a:effectLst>
                  <a:outerShdw blurRad="50800" dist="38100" dir="8100000" algn="tr" rotWithShape="0">
                    <a:prstClr val="black">
                      <a:alpha val="40000"/>
                    </a:prstClr>
                  </a:outerShdw>
                </a:effectLst>
              </a:rPr>
              <a:t>Azizul</a:t>
            </a:r>
            <a:r>
              <a:rPr lang="en-US" sz="2400" dirty="0">
                <a:effectLst>
                  <a:outerShdw blurRad="50800" dist="38100" dir="8100000" algn="tr" rotWithShape="0">
                    <a:prstClr val="black">
                      <a:alpha val="40000"/>
                    </a:prstClr>
                  </a:outerShdw>
                </a:effectLst>
              </a:rPr>
              <a:t> Fakir</a:t>
            </a:r>
          </a:p>
          <a:p>
            <a:pPr algn="ctr"/>
            <a:r>
              <a:rPr lang="en-US" sz="2400" dirty="0">
                <a:effectLst>
                  <a:outerShdw blurRad="50800" dist="38100" dir="8100000" algn="tr" rotWithShape="0">
                    <a:prstClr val="black">
                      <a:alpha val="40000"/>
                    </a:prstClr>
                  </a:outerShdw>
                </a:effectLst>
              </a:rPr>
              <a:t>Assistant teacher</a:t>
            </a:r>
          </a:p>
          <a:p>
            <a:pPr algn="ctr"/>
            <a:r>
              <a:rPr lang="en-US" sz="2400" dirty="0" err="1">
                <a:effectLst>
                  <a:outerShdw blurRad="50800" dist="38100" dir="8100000" algn="tr" rotWithShape="0">
                    <a:prstClr val="black">
                      <a:alpha val="40000"/>
                    </a:prstClr>
                  </a:outerShdw>
                </a:effectLst>
              </a:rPr>
              <a:t>Dighijan</a:t>
            </a:r>
            <a:r>
              <a:rPr lang="en-US" sz="2400" dirty="0">
                <a:effectLst>
                  <a:outerShdw blurRad="50800" dist="38100" dir="8100000" algn="tr" rotWithShape="0">
                    <a:prstClr val="black">
                      <a:alpha val="40000"/>
                    </a:prstClr>
                  </a:outerShdw>
                </a:effectLst>
              </a:rPr>
              <a:t> Secondary School</a:t>
            </a:r>
          </a:p>
          <a:p>
            <a:pPr algn="ctr"/>
            <a:r>
              <a:rPr lang="en-US" sz="2400" dirty="0" err="1">
                <a:effectLst>
                  <a:outerShdw blurRad="50800" dist="38100" dir="8100000" algn="tr" rotWithShape="0">
                    <a:prstClr val="black">
                      <a:alpha val="40000"/>
                    </a:prstClr>
                  </a:outerShdw>
                </a:effectLst>
              </a:rPr>
              <a:t>Nazirpur</a:t>
            </a:r>
            <a:r>
              <a:rPr lang="en-US" sz="2400" dirty="0">
                <a:effectLst>
                  <a:outerShdw blurRad="50800" dist="38100" dir="8100000" algn="tr" rotWithShape="0">
                    <a:prstClr val="black">
                      <a:alpha val="40000"/>
                    </a:prstClr>
                  </a:outerShdw>
                </a:effectLst>
              </a:rPr>
              <a:t>, </a:t>
            </a:r>
            <a:r>
              <a:rPr lang="en-US" sz="2400" dirty="0" err="1">
                <a:effectLst>
                  <a:outerShdw blurRad="50800" dist="38100" dir="8100000" algn="tr" rotWithShape="0">
                    <a:prstClr val="black">
                      <a:alpha val="40000"/>
                    </a:prstClr>
                  </a:outerShdw>
                </a:effectLst>
              </a:rPr>
              <a:t>Pirojpur</a:t>
            </a:r>
            <a:r>
              <a:rPr lang="en-US" sz="2400" dirty="0">
                <a:effectLst>
                  <a:outerShdw blurRad="50800" dist="38100" dir="8100000" algn="tr" rotWithShape="0">
                    <a:prstClr val="black">
                      <a:alpha val="40000"/>
                    </a:prstClr>
                  </a:outerShdw>
                </a:effectLst>
              </a:rPr>
              <a:t>.</a:t>
            </a:r>
          </a:p>
          <a:p>
            <a:pPr algn="ctr"/>
            <a:r>
              <a:rPr lang="en-US" sz="2400" dirty="0">
                <a:effectLst>
                  <a:outerShdw blurRad="50800" dist="38100" dir="8100000" algn="tr" rotWithShape="0">
                    <a:prstClr val="black">
                      <a:alpha val="40000"/>
                    </a:prstClr>
                  </a:outerShdw>
                </a:effectLst>
              </a:rPr>
              <a:t>Email: </a:t>
            </a:r>
            <a:r>
              <a:rPr lang="en-US" sz="2400" dirty="0">
                <a:effectLst>
                  <a:outerShdw blurRad="50800" dist="38100" dir="8100000" algn="tr" rotWithShape="0">
                    <a:prstClr val="black">
                      <a:alpha val="40000"/>
                    </a:prstClr>
                  </a:outerShdw>
                </a:effectLst>
                <a:hlinkClick r:id="rId3">
                  <a:extLst>
                    <a:ext uri="{A12FA001-AC4F-418D-AE19-62706E023703}">
                      <ahyp:hlinkClr xmlns:ahyp="http://schemas.microsoft.com/office/drawing/2018/hyperlinkcolor" val="tx"/>
                    </a:ext>
                  </a:extLst>
                </a:hlinkClick>
              </a:rPr>
              <a:t>azizul.nk@gmail.com</a:t>
            </a:r>
            <a:endParaRPr lang="en-US" sz="2400" dirty="0">
              <a:effectLst>
                <a:outerShdw blurRad="50800" dist="38100" dir="8100000" algn="tr" rotWithShape="0">
                  <a:prstClr val="black">
                    <a:alpha val="40000"/>
                  </a:prstClr>
                </a:outerShdw>
              </a:effectLst>
            </a:endParaRPr>
          </a:p>
          <a:p>
            <a:pPr algn="ctr"/>
            <a:r>
              <a:rPr lang="en-US" sz="2400" dirty="0">
                <a:effectLst>
                  <a:outerShdw blurRad="50800" dist="38100" dir="8100000" algn="tr" rotWithShape="0">
                    <a:prstClr val="black">
                      <a:alpha val="40000"/>
                    </a:prstClr>
                  </a:outerShdw>
                </a:effectLst>
              </a:rPr>
              <a:t>Mobile: 01710745128</a:t>
            </a:r>
          </a:p>
        </p:txBody>
      </p:sp>
      <p:pic>
        <p:nvPicPr>
          <p:cNvPr id="7" name="Picture 6">
            <a:extLst>
              <a:ext uri="{FF2B5EF4-FFF2-40B4-BE49-F238E27FC236}">
                <a16:creationId xmlns:a16="http://schemas.microsoft.com/office/drawing/2014/main" id="{224F250C-67C6-4A70-9391-141BDFE0AE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27165" y="1683026"/>
            <a:ext cx="1908907" cy="209700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Rectangle 7">
            <a:extLst>
              <a:ext uri="{FF2B5EF4-FFF2-40B4-BE49-F238E27FC236}">
                <a16:creationId xmlns:a16="http://schemas.microsoft.com/office/drawing/2014/main" id="{44FE517C-C517-4259-A421-AC4EA1BBC7D7}"/>
              </a:ext>
            </a:extLst>
          </p:cNvPr>
          <p:cNvSpPr/>
          <p:nvPr/>
        </p:nvSpPr>
        <p:spPr>
          <a:xfrm>
            <a:off x="7642746" y="3951995"/>
            <a:ext cx="3930555" cy="1200329"/>
          </a:xfrm>
          <a:prstGeom prst="rect">
            <a:avLst/>
          </a:prstGeom>
        </p:spPr>
        <p:txBody>
          <a:bodyPr wrap="square">
            <a:prstTxWarp prst="textPlain">
              <a:avLst/>
            </a:prstTxWarp>
            <a:spAutoFit/>
          </a:bodyPr>
          <a:lstStyle/>
          <a:p>
            <a:pPr algn="ctr"/>
            <a:r>
              <a:rPr lang="en-US" sz="2400" dirty="0">
                <a:effectLst>
                  <a:outerShdw blurRad="50800" dist="38100" dir="8100000" algn="tr" rotWithShape="0">
                    <a:prstClr val="black">
                      <a:alpha val="40000"/>
                    </a:prstClr>
                  </a:outerShdw>
                </a:effectLst>
              </a:rPr>
              <a:t>Unit – Three </a:t>
            </a:r>
          </a:p>
          <a:p>
            <a:pPr algn="ctr"/>
            <a:r>
              <a:rPr lang="en-US" sz="2400" dirty="0">
                <a:effectLst>
                  <a:outerShdw blurRad="50800" dist="38100" dir="8100000" algn="tr" rotWithShape="0">
                    <a:prstClr val="black">
                      <a:alpha val="40000"/>
                    </a:prstClr>
                  </a:outerShdw>
                </a:effectLst>
              </a:rPr>
              <a:t>Lesson – 6</a:t>
            </a:r>
          </a:p>
          <a:p>
            <a:pPr algn="ctr"/>
            <a:r>
              <a:rPr lang="en-US" sz="2400" dirty="0">
                <a:effectLst>
                  <a:outerShdw blurRad="50800" dist="38100" dir="8100000" algn="tr" rotWithShape="0">
                    <a:prstClr val="black">
                      <a:alpha val="40000"/>
                    </a:prstClr>
                  </a:outerShdw>
                </a:effectLst>
              </a:rPr>
              <a:t>Health and hygiene</a:t>
            </a:r>
          </a:p>
          <a:p>
            <a:pPr algn="ctr"/>
            <a:r>
              <a:rPr lang="en-US" sz="2400" dirty="0">
                <a:effectLst>
                  <a:outerShdw blurRad="50800" dist="38100" dir="8100000" algn="tr" rotWithShape="0">
                    <a:prstClr val="black">
                      <a:alpha val="40000"/>
                    </a:prstClr>
                  </a:outerShdw>
                </a:effectLst>
              </a:rPr>
              <a:t>50 mins</a:t>
            </a:r>
          </a:p>
        </p:txBody>
      </p:sp>
      <p:grpSp>
        <p:nvGrpSpPr>
          <p:cNvPr id="9" name="Group 8">
            <a:extLst>
              <a:ext uri="{FF2B5EF4-FFF2-40B4-BE49-F238E27FC236}">
                <a16:creationId xmlns:a16="http://schemas.microsoft.com/office/drawing/2014/main" id="{4E40AC8D-9102-4F8A-B073-DFAA6CB01689}"/>
              </a:ext>
            </a:extLst>
          </p:cNvPr>
          <p:cNvGrpSpPr/>
          <p:nvPr/>
        </p:nvGrpSpPr>
        <p:grpSpPr>
          <a:xfrm>
            <a:off x="5141845" y="1192694"/>
            <a:ext cx="2014332" cy="5118268"/>
            <a:chOff x="5427046" y="1574021"/>
            <a:chExt cx="1397998" cy="3898514"/>
          </a:xfrm>
        </p:grpSpPr>
        <p:grpSp>
          <p:nvGrpSpPr>
            <p:cNvPr id="10" name="Group 9">
              <a:extLst>
                <a:ext uri="{FF2B5EF4-FFF2-40B4-BE49-F238E27FC236}">
                  <a16:creationId xmlns:a16="http://schemas.microsoft.com/office/drawing/2014/main" id="{AE4FD297-BCF8-43AF-96A5-DEE3DC4A013F}"/>
                </a:ext>
              </a:extLst>
            </p:cNvPr>
            <p:cNvGrpSpPr/>
            <p:nvPr/>
          </p:nvGrpSpPr>
          <p:grpSpPr>
            <a:xfrm>
              <a:off x="5785744" y="1574021"/>
              <a:ext cx="698997" cy="3560687"/>
              <a:chOff x="4097620" y="1194193"/>
              <a:chExt cx="698997" cy="3560687"/>
            </a:xfrm>
          </p:grpSpPr>
          <p:sp>
            <p:nvSpPr>
              <p:cNvPr id="13" name="Arrow: Up 12">
                <a:extLst>
                  <a:ext uri="{FF2B5EF4-FFF2-40B4-BE49-F238E27FC236}">
                    <a16:creationId xmlns:a16="http://schemas.microsoft.com/office/drawing/2014/main" id="{DB04ACCE-7A19-40EE-A0FC-9F42C9A831E7}"/>
                  </a:ext>
                </a:extLst>
              </p:cNvPr>
              <p:cNvSpPr/>
              <p:nvPr/>
            </p:nvSpPr>
            <p:spPr>
              <a:xfrm>
                <a:off x="4336885" y="1716259"/>
                <a:ext cx="219229" cy="3038621"/>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AB3BACF1-A390-439D-BC75-BD461019BD87}"/>
                  </a:ext>
                </a:extLst>
              </p:cNvPr>
              <p:cNvSpPr/>
              <p:nvPr/>
            </p:nvSpPr>
            <p:spPr>
              <a:xfrm>
                <a:off x="4337998" y="1194193"/>
                <a:ext cx="210292" cy="525756"/>
              </a:xfrm>
              <a:prstGeom prst="ellipse">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DDA2A0B4-25BB-4AD1-8905-BEA0C69C96BD}"/>
                  </a:ext>
                </a:extLst>
              </p:cNvPr>
              <p:cNvSpPr/>
              <p:nvPr/>
            </p:nvSpPr>
            <p:spPr>
              <a:xfrm>
                <a:off x="4452792" y="1536613"/>
                <a:ext cx="343825" cy="366931"/>
              </a:xfrm>
              <a:prstGeom prst="ellipse">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E3FF2374-4039-40A3-A63D-3840962C5775}"/>
                  </a:ext>
                </a:extLst>
              </p:cNvPr>
              <p:cNvSpPr/>
              <p:nvPr/>
            </p:nvSpPr>
            <p:spPr>
              <a:xfrm>
                <a:off x="4097620" y="1536613"/>
                <a:ext cx="348515" cy="350519"/>
              </a:xfrm>
              <a:prstGeom prst="ellipse">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Arrow: Curved Left 10">
              <a:extLst>
                <a:ext uri="{FF2B5EF4-FFF2-40B4-BE49-F238E27FC236}">
                  <a16:creationId xmlns:a16="http://schemas.microsoft.com/office/drawing/2014/main" id="{9AA85824-0F93-48B0-810C-9A80ABE0EEB2}"/>
                </a:ext>
              </a:extLst>
            </p:cNvPr>
            <p:cNvSpPr/>
            <p:nvPr/>
          </p:nvSpPr>
          <p:spPr>
            <a:xfrm>
              <a:off x="5427046" y="2129191"/>
              <a:ext cx="1035045" cy="3336003"/>
            </a:xfrm>
            <a:prstGeom prst="curvedLeftArrow">
              <a:avLst/>
            </a:prstGeom>
            <a:blipFill dpi="0" rotWithShape="1">
              <a:blip r:embed="rId5">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Arrow: Curved Right 11">
              <a:extLst>
                <a:ext uri="{FF2B5EF4-FFF2-40B4-BE49-F238E27FC236}">
                  <a16:creationId xmlns:a16="http://schemas.microsoft.com/office/drawing/2014/main" id="{9A7E60D2-5980-42BD-A82F-B6778A079725}"/>
                </a:ext>
              </a:extLst>
            </p:cNvPr>
            <p:cNvSpPr/>
            <p:nvPr/>
          </p:nvSpPr>
          <p:spPr>
            <a:xfrm>
              <a:off x="5799058" y="2139286"/>
              <a:ext cx="1025986" cy="3333249"/>
            </a:xfrm>
            <a:prstGeom prst="curvedRightArrow">
              <a:avLst/>
            </a:prstGeom>
            <a:blipFill dpi="0" rotWithShape="1">
              <a:blip r:embed="rId5">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263070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50"/>
                                        <p:tgtEl>
                                          <p:spTgt spid="5"/>
                                        </p:tgtEl>
                                      </p:cBhvr>
                                    </p:animEffect>
                                  </p:childTnLst>
                                </p:cTn>
                              </p:par>
                              <p:par>
                                <p:cTn id="8" presetID="6" presetClass="entr" presetSubtype="32"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out)">
                                      <p:cBhvr>
                                        <p:cTn id="10" dur="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6F05486-B99C-4422-9C1A-C2C99CD307FC}"/>
              </a:ext>
            </a:extLst>
          </p:cNvPr>
          <p:cNvSpPr txBox="1"/>
          <p:nvPr/>
        </p:nvSpPr>
        <p:spPr>
          <a:xfrm>
            <a:off x="268522" y="238539"/>
            <a:ext cx="11671688" cy="6333102"/>
          </a:xfrm>
          <a:prstGeom prst="rect">
            <a:avLst/>
          </a:prstGeom>
          <a:gradFill flip="none" rotWithShape="1">
            <a:gsLst>
              <a:gs pos="0">
                <a:schemeClr val="accent1">
                  <a:tint val="66000"/>
                  <a:satMod val="160000"/>
                </a:schemeClr>
              </a:gs>
              <a:gs pos="42000">
                <a:schemeClr val="accent1">
                  <a:tint val="44500"/>
                  <a:satMod val="160000"/>
                </a:schemeClr>
              </a:gs>
              <a:gs pos="59000">
                <a:schemeClr val="accent1">
                  <a:tint val="23500"/>
                  <a:satMod val="160000"/>
                </a:schemeClr>
              </a:gs>
            </a:gsLst>
            <a:path path="shape">
              <a:fillToRect l="50000" t="50000" r="50000" b="50000"/>
            </a:path>
            <a:tileRect/>
          </a:gradFill>
          <a:ln w="38100">
            <a:solidFill>
              <a:srgbClr val="FF0066"/>
            </a:solidFill>
          </a:ln>
        </p:spPr>
        <p:style>
          <a:lnRef idx="2">
            <a:schemeClr val="accent4"/>
          </a:lnRef>
          <a:fillRef idx="1">
            <a:schemeClr val="lt1"/>
          </a:fillRef>
          <a:effectRef idx="0">
            <a:schemeClr val="accent4"/>
          </a:effectRef>
          <a:fontRef idx="minor">
            <a:schemeClr val="dk1"/>
          </a:fontRef>
        </p:style>
        <p:txBody>
          <a:bodyPr wrap="square" rtlCol="0">
            <a:prstTxWarp prst="textPlain">
              <a:avLst/>
            </a:prstTxWarp>
            <a:spAutoFit/>
          </a:bodyPr>
          <a:lstStyle/>
          <a:p>
            <a:pPr marL="342900" indent="-342900">
              <a:buAutoNum type="alphaLcParenBoth"/>
            </a:pPr>
            <a:endParaRPr lang="en-US" sz="2400" dirty="0">
              <a:solidFill>
                <a:srgbClr val="002060"/>
              </a:solidFill>
              <a:effectLst>
                <a:outerShdw blurRad="50800" dist="38100" dir="8100000" algn="tr" rotWithShape="0">
                  <a:prstClr val="black">
                    <a:alpha val="40000"/>
                  </a:prstClr>
                </a:outerShdw>
              </a:effectLst>
            </a:endParaRPr>
          </a:p>
          <a:p>
            <a:pPr marL="342900" indent="-342900">
              <a:buAutoNum type="alphaLcParenBoth"/>
            </a:pPr>
            <a:r>
              <a:rPr lang="en-US" sz="2400" dirty="0">
                <a:solidFill>
                  <a:srgbClr val="002060"/>
                </a:solidFill>
                <a:effectLst>
                  <a:outerShdw blurRad="50800" dist="38100" dir="8100000" algn="tr" rotWithShape="0">
                    <a:prstClr val="black">
                      <a:alpha val="40000"/>
                    </a:prstClr>
                  </a:outerShdw>
                </a:effectLst>
              </a:rPr>
              <a:t> What does the word ‘necessary’ mean?</a:t>
            </a:r>
          </a:p>
          <a:p>
            <a:r>
              <a:rPr lang="en-US" sz="2400" dirty="0">
                <a:effectLst>
                  <a:outerShdw blurRad="50800" dist="38100" dir="8100000" algn="tr" rotWithShape="0">
                    <a:prstClr val="black">
                      <a:alpha val="40000"/>
                    </a:prstClr>
                  </a:outerShdw>
                </a:effectLst>
              </a:rPr>
              <a:t>	</a:t>
            </a:r>
            <a:r>
              <a:rPr lang="en-US" sz="2400" dirty="0" err="1">
                <a:effectLst>
                  <a:outerShdw blurRad="50800" dist="38100" dir="8100000" algn="tr" rotWithShape="0">
                    <a:prstClr val="black">
                      <a:alpha val="40000"/>
                    </a:prstClr>
                  </a:outerShdw>
                </a:effectLst>
              </a:rPr>
              <a:t>i</a:t>
            </a:r>
            <a:r>
              <a:rPr lang="en-US" sz="2400" dirty="0">
                <a:effectLst>
                  <a:outerShdw blurRad="50800" dist="38100" dir="8100000" algn="tr" rotWithShape="0">
                    <a:prstClr val="black">
                      <a:alpha val="40000"/>
                    </a:prstClr>
                  </a:outerShdw>
                </a:effectLst>
              </a:rPr>
              <a:t>. valueless	ii. Expensive    	iii. urgent		iv. Desired </a:t>
            </a:r>
          </a:p>
          <a:p>
            <a:r>
              <a:rPr lang="en-US" sz="2400" dirty="0">
                <a:solidFill>
                  <a:srgbClr val="002060"/>
                </a:solidFill>
                <a:effectLst>
                  <a:outerShdw blurRad="50800" dist="38100" dir="8100000" algn="tr" rotWithShape="0">
                    <a:prstClr val="black">
                      <a:alpha val="40000"/>
                    </a:prstClr>
                  </a:outerShdw>
                </a:effectLst>
              </a:rPr>
              <a:t>(b) Which one is a indoor physical exercise?</a:t>
            </a:r>
          </a:p>
          <a:p>
            <a:r>
              <a:rPr lang="en-US" sz="2400" dirty="0">
                <a:effectLst>
                  <a:outerShdw blurRad="50800" dist="38100" dir="8100000" algn="tr" rotWithShape="0">
                    <a:prstClr val="black">
                      <a:alpha val="40000"/>
                    </a:prstClr>
                  </a:outerShdw>
                </a:effectLst>
              </a:rPr>
              <a:t>	</a:t>
            </a:r>
            <a:r>
              <a:rPr lang="en-US" sz="2400" dirty="0" err="1">
                <a:effectLst>
                  <a:outerShdw blurRad="50800" dist="38100" dir="8100000" algn="tr" rotWithShape="0">
                    <a:prstClr val="black">
                      <a:alpha val="40000"/>
                    </a:prstClr>
                  </a:outerShdw>
                </a:effectLst>
              </a:rPr>
              <a:t>i</a:t>
            </a:r>
            <a:r>
              <a:rPr lang="en-US" sz="2400" dirty="0">
                <a:effectLst>
                  <a:outerShdw blurRad="50800" dist="38100" dir="8100000" algn="tr" rotWithShape="0">
                    <a:prstClr val="black">
                      <a:alpha val="40000"/>
                    </a:prstClr>
                  </a:outerShdw>
                </a:effectLst>
              </a:rPr>
              <a:t>. foot ball		ii. cricket	iii. hockey 	iv. table tennis  </a:t>
            </a:r>
          </a:p>
          <a:p>
            <a:r>
              <a:rPr lang="en-US" sz="2400" dirty="0">
                <a:solidFill>
                  <a:srgbClr val="002060"/>
                </a:solidFill>
                <a:effectLst>
                  <a:outerShdw blurRad="50800" dist="38100" dir="8100000" algn="tr" rotWithShape="0">
                    <a:prstClr val="black">
                      <a:alpha val="40000"/>
                    </a:prstClr>
                  </a:outerShdw>
                </a:effectLst>
              </a:rPr>
              <a:t>(c) What is needed to work?</a:t>
            </a:r>
          </a:p>
          <a:p>
            <a:r>
              <a:rPr lang="en-US" sz="2400" dirty="0">
                <a:effectLst>
                  <a:outerShdw blurRad="50800" dist="38100" dir="8100000" algn="tr" rotWithShape="0">
                    <a:prstClr val="black">
                      <a:alpha val="40000"/>
                    </a:prstClr>
                  </a:outerShdw>
                </a:effectLst>
              </a:rPr>
              <a:t>	</a:t>
            </a:r>
            <a:r>
              <a:rPr lang="en-US" sz="2400" dirty="0" err="1">
                <a:effectLst>
                  <a:outerShdw blurRad="50800" dist="38100" dir="8100000" algn="tr" rotWithShape="0">
                    <a:prstClr val="black">
                      <a:alpha val="40000"/>
                    </a:prstClr>
                  </a:outerShdw>
                </a:effectLst>
              </a:rPr>
              <a:t>i</a:t>
            </a:r>
            <a:r>
              <a:rPr lang="en-US" sz="2400" dirty="0">
                <a:effectLst>
                  <a:outerShdw blurRad="50800" dist="38100" dir="8100000" algn="tr" rotWithShape="0">
                    <a:prstClr val="black">
                      <a:alpha val="40000"/>
                    </a:prstClr>
                  </a:outerShdw>
                </a:effectLst>
              </a:rPr>
              <a:t>. strength 	       ii. Smartness           iii. Cleanliness iv. dress</a:t>
            </a:r>
          </a:p>
          <a:p>
            <a:r>
              <a:rPr lang="en-US" sz="2400" dirty="0">
                <a:solidFill>
                  <a:srgbClr val="002060"/>
                </a:solidFill>
                <a:effectLst>
                  <a:outerShdw blurRad="50800" dist="38100" dir="8100000" algn="tr" rotWithShape="0">
                    <a:prstClr val="black">
                      <a:alpha val="40000"/>
                    </a:prstClr>
                  </a:outerShdw>
                </a:effectLst>
              </a:rPr>
              <a:t>(d) The word ‘proper’ means ----</a:t>
            </a:r>
          </a:p>
          <a:p>
            <a:r>
              <a:rPr lang="en-US" sz="2400" dirty="0">
                <a:effectLst>
                  <a:outerShdw blurRad="50800" dist="38100" dir="8100000" algn="tr" rotWithShape="0">
                    <a:prstClr val="black">
                      <a:alpha val="40000"/>
                    </a:prstClr>
                  </a:outerShdw>
                </a:effectLst>
              </a:rPr>
              <a:t>	</a:t>
            </a:r>
            <a:r>
              <a:rPr lang="en-US" sz="2400" dirty="0" err="1">
                <a:effectLst>
                  <a:outerShdw blurRad="50800" dist="38100" dir="8100000" algn="tr" rotWithShape="0">
                    <a:prstClr val="black">
                      <a:alpha val="40000"/>
                    </a:prstClr>
                  </a:outerShdw>
                </a:effectLst>
              </a:rPr>
              <a:t>i</a:t>
            </a:r>
            <a:r>
              <a:rPr lang="en-US" sz="2400" dirty="0">
                <a:effectLst>
                  <a:outerShdw blurRad="50800" dist="38100" dir="8100000" algn="tr" rotWithShape="0">
                    <a:prstClr val="black">
                      <a:alpha val="40000"/>
                    </a:prstClr>
                  </a:outerShdw>
                </a:effectLst>
              </a:rPr>
              <a:t>. accurate	ii. local 	iii. global 	iv. rare </a:t>
            </a:r>
          </a:p>
          <a:p>
            <a:r>
              <a:rPr lang="en-US" sz="2400" dirty="0">
                <a:solidFill>
                  <a:srgbClr val="002060"/>
                </a:solidFill>
                <a:effectLst>
                  <a:outerShdw blurRad="50800" dist="38100" dir="8100000" algn="tr" rotWithShape="0">
                    <a:prstClr val="black">
                      <a:alpha val="40000"/>
                    </a:prstClr>
                  </a:outerShdw>
                </a:effectLst>
              </a:rPr>
              <a:t>(e) People need regular exercise. ‘Regular’ is the opposite of ---</a:t>
            </a:r>
          </a:p>
          <a:p>
            <a:r>
              <a:rPr lang="en-US" sz="2400" dirty="0">
                <a:effectLst>
                  <a:outerShdw blurRad="50800" dist="38100" dir="8100000" algn="tr" rotWithShape="0">
                    <a:prstClr val="black">
                      <a:alpha val="40000"/>
                    </a:prstClr>
                  </a:outerShdw>
                </a:effectLst>
              </a:rPr>
              <a:t>	</a:t>
            </a:r>
            <a:r>
              <a:rPr lang="en-US" sz="2400" dirty="0" err="1">
                <a:effectLst>
                  <a:outerShdw blurRad="50800" dist="38100" dir="8100000" algn="tr" rotWithShape="0">
                    <a:prstClr val="black">
                      <a:alpha val="40000"/>
                    </a:prstClr>
                  </a:outerShdw>
                </a:effectLst>
              </a:rPr>
              <a:t>i</a:t>
            </a:r>
            <a:r>
              <a:rPr lang="en-US" sz="2400" dirty="0">
                <a:effectLst>
                  <a:outerShdw blurRad="50800" dist="38100" dir="8100000" algn="tr" rotWithShape="0">
                    <a:prstClr val="black">
                      <a:alpha val="40000"/>
                    </a:prstClr>
                  </a:outerShdw>
                </a:effectLst>
              </a:rPr>
              <a:t>. irregular		iii. iregular 	iv. Irregularity 	iv. unregular </a:t>
            </a:r>
          </a:p>
          <a:p>
            <a:r>
              <a:rPr lang="en-US" sz="2400" dirty="0">
                <a:solidFill>
                  <a:srgbClr val="002060"/>
                </a:solidFill>
                <a:effectLst>
                  <a:outerShdw blurRad="50800" dist="38100" dir="8100000" algn="tr" rotWithShape="0">
                    <a:prstClr val="black">
                      <a:alpha val="40000"/>
                    </a:prstClr>
                  </a:outerShdw>
                </a:effectLst>
              </a:rPr>
              <a:t>(f) What does the word ‘tidy’ refer to?</a:t>
            </a:r>
          </a:p>
          <a:p>
            <a:r>
              <a:rPr lang="en-US" sz="2400" dirty="0">
                <a:effectLst>
                  <a:outerShdw blurRad="50800" dist="38100" dir="8100000" algn="tr" rotWithShape="0">
                    <a:prstClr val="black">
                      <a:alpha val="40000"/>
                    </a:prstClr>
                  </a:outerShdw>
                </a:effectLst>
              </a:rPr>
              <a:t>	</a:t>
            </a:r>
            <a:r>
              <a:rPr lang="en-US" sz="2400" dirty="0" err="1">
                <a:effectLst>
                  <a:outerShdw blurRad="50800" dist="38100" dir="8100000" algn="tr" rotWithShape="0">
                    <a:prstClr val="black">
                      <a:alpha val="40000"/>
                    </a:prstClr>
                  </a:outerShdw>
                </a:effectLst>
              </a:rPr>
              <a:t>i</a:t>
            </a:r>
            <a:r>
              <a:rPr lang="en-US" sz="2400" dirty="0">
                <a:effectLst>
                  <a:outerShdw blurRad="50800" dist="38100" dir="8100000" algn="tr" rotWithShape="0">
                    <a:prstClr val="black">
                      <a:alpha val="40000"/>
                    </a:prstClr>
                  </a:outerShdw>
                </a:effectLst>
              </a:rPr>
              <a:t>. dirt-free	ii. dirty 		iii. bright 	iv. dark </a:t>
            </a:r>
          </a:p>
          <a:p>
            <a:r>
              <a:rPr lang="en-US" sz="2400" dirty="0">
                <a:solidFill>
                  <a:srgbClr val="002060"/>
                </a:solidFill>
                <a:effectLst>
                  <a:outerShdw blurRad="50800" dist="38100" dir="8100000" algn="tr" rotWithShape="0">
                    <a:prstClr val="black">
                      <a:alpha val="40000"/>
                    </a:prstClr>
                  </a:outerShdw>
                </a:effectLst>
              </a:rPr>
              <a:t>(g) What kind of food should we eat?</a:t>
            </a:r>
          </a:p>
          <a:p>
            <a:r>
              <a:rPr lang="en-US" sz="2400" dirty="0">
                <a:effectLst>
                  <a:outerShdw blurRad="50800" dist="38100" dir="8100000" algn="tr" rotWithShape="0">
                    <a:prstClr val="black">
                      <a:alpha val="40000"/>
                    </a:prstClr>
                  </a:outerShdw>
                </a:effectLst>
              </a:rPr>
              <a:t>	</a:t>
            </a:r>
            <a:r>
              <a:rPr lang="en-US" sz="2400" dirty="0" err="1">
                <a:effectLst>
                  <a:outerShdw blurRad="50800" dist="38100" dir="8100000" algn="tr" rotWithShape="0">
                    <a:prstClr val="black">
                      <a:alpha val="40000"/>
                    </a:prstClr>
                  </a:outerShdw>
                </a:effectLst>
              </a:rPr>
              <a:t>i</a:t>
            </a:r>
            <a:r>
              <a:rPr lang="en-US" sz="2400" dirty="0">
                <a:effectLst>
                  <a:outerShdw blurRad="50800" dist="38100" dir="8100000" algn="tr" rotWithShape="0">
                    <a:prstClr val="black">
                      <a:alpha val="40000"/>
                    </a:prstClr>
                  </a:outerShdw>
                </a:effectLst>
              </a:rPr>
              <a:t>. healthy food 	ii. </a:t>
            </a:r>
            <a:r>
              <a:rPr lang="en-US" sz="2400" dirty="0" err="1">
                <a:effectLst>
                  <a:outerShdw blurRad="50800" dist="38100" dir="8100000" algn="tr" rotWithShape="0">
                    <a:prstClr val="black">
                      <a:alpha val="40000"/>
                    </a:prstClr>
                  </a:outerShdw>
                </a:effectLst>
              </a:rPr>
              <a:t>adultareted</a:t>
            </a:r>
            <a:r>
              <a:rPr lang="en-US" sz="2400" dirty="0">
                <a:effectLst>
                  <a:outerShdw blurRad="50800" dist="38100" dir="8100000" algn="tr" rotWithShape="0">
                    <a:prstClr val="black">
                      <a:alpha val="40000"/>
                    </a:prstClr>
                  </a:outerShdw>
                </a:effectLst>
              </a:rPr>
              <a:t> food	iii. fast food	iv. junk food</a:t>
            </a: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64690E4F-0ABF-4826-83B3-3F306D10B788}"/>
                  </a:ext>
                </a:extLst>
              </p:cNvPr>
              <p:cNvSpPr/>
              <p:nvPr/>
            </p:nvSpPr>
            <p:spPr>
              <a:xfrm>
                <a:off x="6540503" y="1158088"/>
                <a:ext cx="519032" cy="355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6000" i="1" smtClean="0">
                          <a:solidFill>
                            <a:srgbClr val="C00000"/>
                          </a:solidFill>
                          <a:latin typeface="Cambria Math"/>
                          <a:sym typeface="Wingdings 2"/>
                        </a:rPr>
                        <m:t></m:t>
                      </m:r>
                    </m:oMath>
                  </m:oMathPara>
                </a14:m>
                <a:endParaRPr lang="en-US" sz="6000" dirty="0">
                  <a:solidFill>
                    <a:srgbClr val="C00000"/>
                  </a:solidFill>
                </a:endParaRPr>
              </a:p>
            </p:txBody>
          </p:sp>
        </mc:Choice>
        <mc:Fallback xmlns="">
          <p:sp>
            <p:nvSpPr>
              <p:cNvPr id="4" name="Rectangle 3">
                <a:extLst>
                  <a:ext uri="{FF2B5EF4-FFF2-40B4-BE49-F238E27FC236}">
                    <a16:creationId xmlns:a16="http://schemas.microsoft.com/office/drawing/2014/main" id="{64690E4F-0ABF-4826-83B3-3F306D10B788}"/>
                  </a:ext>
                </a:extLst>
              </p:cNvPr>
              <p:cNvSpPr>
                <a:spLocks noRot="1" noChangeAspect="1" noMove="1" noResize="1" noEditPoints="1" noAdjustHandles="1" noChangeArrowheads="1" noChangeShapeType="1" noTextEdit="1"/>
              </p:cNvSpPr>
              <p:nvPr/>
            </p:nvSpPr>
            <p:spPr>
              <a:xfrm>
                <a:off x="6540503" y="1158088"/>
                <a:ext cx="519032" cy="355106"/>
              </a:xfrm>
              <a:prstGeom prst="rect">
                <a:avLst/>
              </a:prstGeom>
              <a:blipFill>
                <a:blip r:embed="rId3"/>
                <a:stretch>
                  <a:fillRect l="-14118" t="-53448"/>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139B3C6D-0BF0-40CB-82DD-2C8804CD4E0A}"/>
                  </a:ext>
                </a:extLst>
              </p:cNvPr>
              <p:cNvSpPr/>
              <p:nvPr/>
            </p:nvSpPr>
            <p:spPr>
              <a:xfrm>
                <a:off x="8744849" y="1976461"/>
                <a:ext cx="519032" cy="355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6000" i="1" smtClean="0">
                          <a:solidFill>
                            <a:srgbClr val="C00000"/>
                          </a:solidFill>
                          <a:latin typeface="Cambria Math"/>
                          <a:sym typeface="Wingdings 2"/>
                        </a:rPr>
                        <m:t></m:t>
                      </m:r>
                    </m:oMath>
                  </m:oMathPara>
                </a14:m>
                <a:endParaRPr lang="en-US" sz="6000" dirty="0">
                  <a:solidFill>
                    <a:srgbClr val="C00000"/>
                  </a:solidFill>
                </a:endParaRPr>
              </a:p>
            </p:txBody>
          </p:sp>
        </mc:Choice>
        <mc:Fallback xmlns="">
          <p:sp>
            <p:nvSpPr>
              <p:cNvPr id="5" name="Rectangle 4">
                <a:extLst>
                  <a:ext uri="{FF2B5EF4-FFF2-40B4-BE49-F238E27FC236}">
                    <a16:creationId xmlns:a16="http://schemas.microsoft.com/office/drawing/2014/main" id="{139B3C6D-0BF0-40CB-82DD-2C8804CD4E0A}"/>
                  </a:ext>
                </a:extLst>
              </p:cNvPr>
              <p:cNvSpPr>
                <a:spLocks noRot="1" noChangeAspect="1" noMove="1" noResize="1" noEditPoints="1" noAdjustHandles="1" noChangeArrowheads="1" noChangeShapeType="1" noTextEdit="1"/>
              </p:cNvSpPr>
              <p:nvPr/>
            </p:nvSpPr>
            <p:spPr>
              <a:xfrm>
                <a:off x="8744849" y="1976461"/>
                <a:ext cx="519032" cy="355106"/>
              </a:xfrm>
              <a:prstGeom prst="rect">
                <a:avLst/>
              </a:prstGeom>
              <a:blipFill>
                <a:blip r:embed="rId4"/>
                <a:stretch>
                  <a:fillRect l="-15294" t="-53448"/>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63679F72-82F3-4CFA-9AD4-EFC16CEFC2F8}"/>
                  </a:ext>
                </a:extLst>
              </p:cNvPr>
              <p:cNvSpPr/>
              <p:nvPr/>
            </p:nvSpPr>
            <p:spPr>
              <a:xfrm>
                <a:off x="1174595" y="2852734"/>
                <a:ext cx="519032" cy="355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6000" i="1" smtClean="0">
                          <a:solidFill>
                            <a:srgbClr val="C00000"/>
                          </a:solidFill>
                          <a:latin typeface="Cambria Math"/>
                          <a:sym typeface="Wingdings 2"/>
                        </a:rPr>
                        <m:t></m:t>
                      </m:r>
                    </m:oMath>
                  </m:oMathPara>
                </a14:m>
                <a:endParaRPr lang="en-US" sz="6000" dirty="0">
                  <a:solidFill>
                    <a:srgbClr val="C00000"/>
                  </a:solidFill>
                </a:endParaRPr>
              </a:p>
            </p:txBody>
          </p:sp>
        </mc:Choice>
        <mc:Fallback xmlns="">
          <p:sp>
            <p:nvSpPr>
              <p:cNvPr id="6" name="Rectangle 5">
                <a:extLst>
                  <a:ext uri="{FF2B5EF4-FFF2-40B4-BE49-F238E27FC236}">
                    <a16:creationId xmlns:a16="http://schemas.microsoft.com/office/drawing/2014/main" id="{63679F72-82F3-4CFA-9AD4-EFC16CEFC2F8}"/>
                  </a:ext>
                </a:extLst>
              </p:cNvPr>
              <p:cNvSpPr>
                <a:spLocks noRot="1" noChangeAspect="1" noMove="1" noResize="1" noEditPoints="1" noAdjustHandles="1" noChangeArrowheads="1" noChangeShapeType="1" noTextEdit="1"/>
              </p:cNvSpPr>
              <p:nvPr/>
            </p:nvSpPr>
            <p:spPr>
              <a:xfrm>
                <a:off x="1174595" y="2852734"/>
                <a:ext cx="519032" cy="355106"/>
              </a:xfrm>
              <a:prstGeom prst="rect">
                <a:avLst/>
              </a:prstGeom>
              <a:blipFill>
                <a:blip r:embed="rId5"/>
                <a:stretch>
                  <a:fillRect l="-14118" t="-53448"/>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12AC7536-DEA2-4478-A659-52335752FE47}"/>
                  </a:ext>
                </a:extLst>
              </p:cNvPr>
              <p:cNvSpPr/>
              <p:nvPr/>
            </p:nvSpPr>
            <p:spPr>
              <a:xfrm>
                <a:off x="1162362" y="3700060"/>
                <a:ext cx="519032" cy="355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6000" i="1" smtClean="0">
                          <a:solidFill>
                            <a:srgbClr val="C00000"/>
                          </a:solidFill>
                          <a:latin typeface="Cambria Math"/>
                          <a:sym typeface="Wingdings 2"/>
                        </a:rPr>
                        <m:t></m:t>
                      </m:r>
                    </m:oMath>
                  </m:oMathPara>
                </a14:m>
                <a:endParaRPr lang="en-US" sz="6000" dirty="0">
                  <a:solidFill>
                    <a:srgbClr val="C00000"/>
                  </a:solidFill>
                </a:endParaRPr>
              </a:p>
            </p:txBody>
          </p:sp>
        </mc:Choice>
        <mc:Fallback xmlns="">
          <p:sp>
            <p:nvSpPr>
              <p:cNvPr id="7" name="Rectangle 6">
                <a:extLst>
                  <a:ext uri="{FF2B5EF4-FFF2-40B4-BE49-F238E27FC236}">
                    <a16:creationId xmlns:a16="http://schemas.microsoft.com/office/drawing/2014/main" id="{12AC7536-DEA2-4478-A659-52335752FE47}"/>
                  </a:ext>
                </a:extLst>
              </p:cNvPr>
              <p:cNvSpPr>
                <a:spLocks noRot="1" noChangeAspect="1" noMove="1" noResize="1" noEditPoints="1" noAdjustHandles="1" noChangeArrowheads="1" noChangeShapeType="1" noTextEdit="1"/>
              </p:cNvSpPr>
              <p:nvPr/>
            </p:nvSpPr>
            <p:spPr>
              <a:xfrm>
                <a:off x="1162362" y="3700060"/>
                <a:ext cx="519032" cy="355106"/>
              </a:xfrm>
              <a:prstGeom prst="rect">
                <a:avLst/>
              </a:prstGeom>
              <a:blipFill>
                <a:blip r:embed="rId6"/>
                <a:stretch>
                  <a:fillRect l="-14118" t="-53448"/>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3992AF88-3DB9-47E8-8174-BEA3452B9B37}"/>
                  </a:ext>
                </a:extLst>
              </p:cNvPr>
              <p:cNvSpPr/>
              <p:nvPr/>
            </p:nvSpPr>
            <p:spPr>
              <a:xfrm>
                <a:off x="1174799" y="4534948"/>
                <a:ext cx="519032" cy="355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6000" i="1" smtClean="0">
                          <a:solidFill>
                            <a:srgbClr val="C00000"/>
                          </a:solidFill>
                          <a:latin typeface="Cambria Math"/>
                          <a:sym typeface="Wingdings 2"/>
                        </a:rPr>
                        <m:t></m:t>
                      </m:r>
                    </m:oMath>
                  </m:oMathPara>
                </a14:m>
                <a:endParaRPr lang="en-US" sz="6000" dirty="0">
                  <a:solidFill>
                    <a:srgbClr val="C00000"/>
                  </a:solidFill>
                </a:endParaRPr>
              </a:p>
            </p:txBody>
          </p:sp>
        </mc:Choice>
        <mc:Fallback xmlns="">
          <p:sp>
            <p:nvSpPr>
              <p:cNvPr id="8" name="Rectangle 7">
                <a:extLst>
                  <a:ext uri="{FF2B5EF4-FFF2-40B4-BE49-F238E27FC236}">
                    <a16:creationId xmlns:a16="http://schemas.microsoft.com/office/drawing/2014/main" id="{3992AF88-3DB9-47E8-8174-BEA3452B9B37}"/>
                  </a:ext>
                </a:extLst>
              </p:cNvPr>
              <p:cNvSpPr>
                <a:spLocks noRot="1" noChangeAspect="1" noMove="1" noResize="1" noEditPoints="1" noAdjustHandles="1" noChangeArrowheads="1" noChangeShapeType="1" noTextEdit="1"/>
              </p:cNvSpPr>
              <p:nvPr/>
            </p:nvSpPr>
            <p:spPr>
              <a:xfrm>
                <a:off x="1174799" y="4534948"/>
                <a:ext cx="519032" cy="355106"/>
              </a:xfrm>
              <a:prstGeom prst="rect">
                <a:avLst/>
              </a:prstGeom>
              <a:blipFill>
                <a:blip r:embed="rId7"/>
                <a:stretch>
                  <a:fillRect l="-14118" t="-53448"/>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948C140B-99C5-42CB-8E09-20EE5F23D224}"/>
                  </a:ext>
                </a:extLst>
              </p:cNvPr>
              <p:cNvSpPr/>
              <p:nvPr/>
            </p:nvSpPr>
            <p:spPr>
              <a:xfrm>
                <a:off x="1136061" y="5380640"/>
                <a:ext cx="519032" cy="355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6000" i="1" smtClean="0">
                          <a:solidFill>
                            <a:srgbClr val="C00000"/>
                          </a:solidFill>
                          <a:latin typeface="Cambria Math"/>
                          <a:sym typeface="Wingdings 2"/>
                        </a:rPr>
                        <m:t></m:t>
                      </m:r>
                    </m:oMath>
                  </m:oMathPara>
                </a14:m>
                <a:endParaRPr lang="en-US" sz="6000" dirty="0">
                  <a:solidFill>
                    <a:srgbClr val="C00000"/>
                  </a:solidFill>
                </a:endParaRPr>
              </a:p>
            </p:txBody>
          </p:sp>
        </mc:Choice>
        <mc:Fallback xmlns="">
          <p:sp>
            <p:nvSpPr>
              <p:cNvPr id="9" name="Rectangle 8">
                <a:extLst>
                  <a:ext uri="{FF2B5EF4-FFF2-40B4-BE49-F238E27FC236}">
                    <a16:creationId xmlns:a16="http://schemas.microsoft.com/office/drawing/2014/main" id="{948C140B-99C5-42CB-8E09-20EE5F23D224}"/>
                  </a:ext>
                </a:extLst>
              </p:cNvPr>
              <p:cNvSpPr>
                <a:spLocks noRot="1" noChangeAspect="1" noMove="1" noResize="1" noEditPoints="1" noAdjustHandles="1" noChangeArrowheads="1" noChangeShapeType="1" noTextEdit="1"/>
              </p:cNvSpPr>
              <p:nvPr/>
            </p:nvSpPr>
            <p:spPr>
              <a:xfrm>
                <a:off x="1136061" y="5380640"/>
                <a:ext cx="519032" cy="355106"/>
              </a:xfrm>
              <a:prstGeom prst="rect">
                <a:avLst/>
              </a:prstGeom>
              <a:blipFill>
                <a:blip r:embed="rId8"/>
                <a:stretch>
                  <a:fillRect l="-13953" t="-53448"/>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77AF635E-E6CE-4851-AB8E-A08A1F70CF11}"/>
                  </a:ext>
                </a:extLst>
              </p:cNvPr>
              <p:cNvSpPr/>
              <p:nvPr/>
            </p:nvSpPr>
            <p:spPr>
              <a:xfrm>
                <a:off x="1134225" y="6231228"/>
                <a:ext cx="519032" cy="355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6000" i="1" smtClean="0">
                          <a:solidFill>
                            <a:srgbClr val="C00000"/>
                          </a:solidFill>
                          <a:latin typeface="Cambria Math"/>
                          <a:sym typeface="Wingdings 2"/>
                        </a:rPr>
                        <m:t></m:t>
                      </m:r>
                    </m:oMath>
                  </m:oMathPara>
                </a14:m>
                <a:endParaRPr lang="en-US" sz="6000" dirty="0">
                  <a:solidFill>
                    <a:srgbClr val="C00000"/>
                  </a:solidFill>
                </a:endParaRPr>
              </a:p>
            </p:txBody>
          </p:sp>
        </mc:Choice>
        <mc:Fallback xmlns="">
          <p:sp>
            <p:nvSpPr>
              <p:cNvPr id="10" name="Rectangle 9">
                <a:extLst>
                  <a:ext uri="{FF2B5EF4-FFF2-40B4-BE49-F238E27FC236}">
                    <a16:creationId xmlns:a16="http://schemas.microsoft.com/office/drawing/2014/main" id="{77AF635E-E6CE-4851-AB8E-A08A1F70CF11}"/>
                  </a:ext>
                </a:extLst>
              </p:cNvPr>
              <p:cNvSpPr>
                <a:spLocks noRot="1" noChangeAspect="1" noMove="1" noResize="1" noEditPoints="1" noAdjustHandles="1" noChangeArrowheads="1" noChangeShapeType="1" noTextEdit="1"/>
              </p:cNvSpPr>
              <p:nvPr/>
            </p:nvSpPr>
            <p:spPr>
              <a:xfrm>
                <a:off x="1134225" y="6231228"/>
                <a:ext cx="519032" cy="355106"/>
              </a:xfrm>
              <a:prstGeom prst="rect">
                <a:avLst/>
              </a:prstGeom>
              <a:blipFill>
                <a:blip r:embed="rId9"/>
                <a:stretch>
                  <a:fillRect l="-14118" t="-53448"/>
                </a:stretch>
              </a:blipFill>
              <a:ln>
                <a:noFill/>
              </a:ln>
            </p:spPr>
            <p:txBody>
              <a:bodyPr/>
              <a:lstStyle/>
              <a:p>
                <a:r>
                  <a:rPr lang="en-US">
                    <a:noFill/>
                  </a:rPr>
                  <a:t> </a:t>
                </a:r>
              </a:p>
            </p:txBody>
          </p:sp>
        </mc:Fallback>
      </mc:AlternateContent>
      <p:sp>
        <p:nvSpPr>
          <p:cNvPr id="11" name="TextBox 10">
            <a:extLst>
              <a:ext uri="{FF2B5EF4-FFF2-40B4-BE49-F238E27FC236}">
                <a16:creationId xmlns:a16="http://schemas.microsoft.com/office/drawing/2014/main" id="{D7D953E0-060F-45C3-8076-CF210BCDCBA7}"/>
              </a:ext>
            </a:extLst>
          </p:cNvPr>
          <p:cNvSpPr txBox="1"/>
          <p:nvPr/>
        </p:nvSpPr>
        <p:spPr>
          <a:xfrm>
            <a:off x="5577448" y="111221"/>
            <a:ext cx="4121426" cy="569843"/>
          </a:xfrm>
          <a:prstGeom prst="rect">
            <a:avLst/>
          </a:prstGeom>
          <a:gradFill flip="none" rotWithShape="1">
            <a:gsLst>
              <a:gs pos="0">
                <a:srgbClr val="FF3399">
                  <a:tint val="66000"/>
                  <a:satMod val="160000"/>
                </a:srgbClr>
              </a:gs>
              <a:gs pos="50000">
                <a:srgbClr val="FF3399">
                  <a:tint val="44500"/>
                  <a:satMod val="160000"/>
                </a:srgbClr>
              </a:gs>
              <a:gs pos="74000">
                <a:srgbClr val="FF3399">
                  <a:tint val="23500"/>
                  <a:satMod val="160000"/>
                </a:srgbClr>
              </a:gs>
            </a:gsLst>
            <a:path path="shape">
              <a:fillToRect l="50000" t="50000" r="50000" b="50000"/>
            </a:path>
            <a:tileRect/>
          </a:gradFill>
        </p:spPr>
        <p:txBody>
          <a:bodyPr wrap="square" rtlCol="0">
            <a:spAutoFit/>
          </a:bodyPr>
          <a:lstStyle/>
          <a:p>
            <a:endParaRPr lang="en-US" dirty="0"/>
          </a:p>
        </p:txBody>
      </p:sp>
      <p:sp>
        <p:nvSpPr>
          <p:cNvPr id="12" name="TextBox 11">
            <a:extLst>
              <a:ext uri="{FF2B5EF4-FFF2-40B4-BE49-F238E27FC236}">
                <a16:creationId xmlns:a16="http://schemas.microsoft.com/office/drawing/2014/main" id="{355CABA5-2A13-4B9F-A2BB-67CC7188B30E}"/>
              </a:ext>
            </a:extLst>
          </p:cNvPr>
          <p:cNvSpPr txBox="1"/>
          <p:nvPr/>
        </p:nvSpPr>
        <p:spPr>
          <a:xfrm>
            <a:off x="5566119" y="121100"/>
            <a:ext cx="4267200" cy="646331"/>
          </a:xfrm>
          <a:prstGeom prst="rect">
            <a:avLst/>
          </a:prstGeom>
          <a:noFill/>
          <a:effectLst>
            <a:softEdge rad="317500"/>
          </a:effectLst>
        </p:spPr>
        <p:txBody>
          <a:bodyPr wrap="square" rtlCol="0">
            <a:spAutoFit/>
          </a:bodyPr>
          <a:lstStyle/>
          <a:p>
            <a:r>
              <a:rPr lang="en-US" sz="3600" dirty="0"/>
              <a:t>Tick the best answer.</a:t>
            </a:r>
          </a:p>
        </p:txBody>
      </p:sp>
    </p:spTree>
    <p:extLst>
      <p:ext uri="{BB962C8B-B14F-4D97-AF65-F5344CB8AC3E}">
        <p14:creationId xmlns:p14="http://schemas.microsoft.com/office/powerpoint/2010/main" val="2585078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laser.wav"/>
                                        </p:tgtEl>
                                      </p:cMediaNode>
                                    </p:audio>
                                  </p:subTnLst>
                                </p:cTn>
                              </p:par>
                              <p:par>
                                <p:cTn id="8" presetID="16" presetClass="entr" presetSubtype="37"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out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subTnLst>
                                    <p:audio>
                                      <p:cMediaNode>
                                        <p:cTn display="0" masterRel="sameClick">
                                          <p:stCondLst>
                                            <p:cond evt="begin" delay="0">
                                              <p:tn val="13"/>
                                            </p:cond>
                                          </p:stCondLst>
                                          <p:endCondLst>
                                            <p:cond evt="onStopAudio" delay="0">
                                              <p:tgtEl>
                                                <p:sldTgt/>
                                              </p:tgtEl>
                                            </p:cond>
                                          </p:endCondLst>
                                        </p:cTn>
                                        <p:tgtEl>
                                          <p:sndTgt r:embed="rId2" name="laser.wav"/>
                                        </p:tgtEl>
                                      </p:cMediaNode>
                                    </p:audio>
                                  </p:sub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subTnLst>
                                    <p:audio>
                                      <p:cMediaNode>
                                        <p:cTn display="0" masterRel="sameClick">
                                          <p:stCondLst>
                                            <p:cond evt="begin" delay="0">
                                              <p:tn val="18"/>
                                            </p:cond>
                                          </p:stCondLst>
                                          <p:endCondLst>
                                            <p:cond evt="onStopAudio" delay="0">
                                              <p:tgtEl>
                                                <p:sldTgt/>
                                              </p:tgtEl>
                                            </p:cond>
                                          </p:endCondLst>
                                        </p:cTn>
                                        <p:tgtEl>
                                          <p:sndTgt r:embed="rId2" name="laser.wav"/>
                                        </p:tgtEl>
                                      </p:cMediaNode>
                                    </p:audio>
                                  </p:sub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2" name="laser.wav"/>
                                        </p:tgtEl>
                                      </p:cMediaNode>
                                    </p:audio>
                                  </p:sub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down)">
                                      <p:cBhvr>
                                        <p:cTn id="30" dur="500"/>
                                        <p:tgtEl>
                                          <p:spTgt spid="7"/>
                                        </p:tgtEl>
                                      </p:cBhvr>
                                    </p:animEffect>
                                  </p:childTnLst>
                                  <p:subTnLst>
                                    <p:audio>
                                      <p:cMediaNode>
                                        <p:cTn display="0" masterRel="sameClick">
                                          <p:stCondLst>
                                            <p:cond evt="begin" delay="0">
                                              <p:tn val="28"/>
                                            </p:cond>
                                          </p:stCondLst>
                                          <p:endCondLst>
                                            <p:cond evt="onStopAudio" delay="0">
                                              <p:tgtEl>
                                                <p:sldTgt/>
                                              </p:tgtEl>
                                            </p:cond>
                                          </p:endCondLst>
                                        </p:cTn>
                                        <p:tgtEl>
                                          <p:sndTgt r:embed="rId2" name="laser.wav"/>
                                        </p:tgtEl>
                                      </p:cMediaNode>
                                    </p:audio>
                                  </p:sub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down)">
                                      <p:cBhvr>
                                        <p:cTn id="35" dur="500"/>
                                        <p:tgtEl>
                                          <p:spTgt spid="8"/>
                                        </p:tgtEl>
                                      </p:cBhvr>
                                    </p:animEffect>
                                  </p:childTnLst>
                                  <p:subTnLst>
                                    <p:audio>
                                      <p:cMediaNode>
                                        <p:cTn display="0" masterRel="sameClick">
                                          <p:stCondLst>
                                            <p:cond evt="begin" delay="0">
                                              <p:tn val="33"/>
                                            </p:cond>
                                          </p:stCondLst>
                                          <p:endCondLst>
                                            <p:cond evt="onStopAudio" delay="0">
                                              <p:tgtEl>
                                                <p:sldTgt/>
                                              </p:tgtEl>
                                            </p:cond>
                                          </p:endCondLst>
                                        </p:cTn>
                                        <p:tgtEl>
                                          <p:sndTgt r:embed="rId2" name="laser.wav"/>
                                        </p:tgtEl>
                                      </p:cMediaNode>
                                    </p:audio>
                                  </p:sub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down)">
                                      <p:cBhvr>
                                        <p:cTn id="40" dur="500"/>
                                        <p:tgtEl>
                                          <p:spTgt spid="9"/>
                                        </p:tgtEl>
                                      </p:cBhvr>
                                    </p:animEffect>
                                  </p:childTnLst>
                                  <p:subTnLst>
                                    <p:audio>
                                      <p:cMediaNode>
                                        <p:cTn display="0" masterRel="sameClick">
                                          <p:stCondLst>
                                            <p:cond evt="begin" delay="0">
                                              <p:tn val="38"/>
                                            </p:cond>
                                          </p:stCondLst>
                                          <p:endCondLst>
                                            <p:cond evt="onStopAudio" delay="0">
                                              <p:tgtEl>
                                                <p:sldTgt/>
                                              </p:tgtEl>
                                            </p:cond>
                                          </p:endCondLst>
                                        </p:cTn>
                                        <p:tgtEl>
                                          <p:sndTgt r:embed="rId2" name="laser.wav"/>
                                        </p:tgtEl>
                                      </p:cMediaNode>
                                    </p:audio>
                                  </p:sub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down)">
                                      <p:cBhvr>
                                        <p:cTn id="45" dur="500"/>
                                        <p:tgtEl>
                                          <p:spTgt spid="10"/>
                                        </p:tgtEl>
                                      </p:cBhvr>
                                    </p:animEffect>
                                  </p:childTnLst>
                                  <p:subTnLst>
                                    <p:audio>
                                      <p:cMediaNode>
                                        <p:cTn display="0" masterRel="sameClick">
                                          <p:stCondLst>
                                            <p:cond evt="begin" delay="0">
                                              <p:tn val="43"/>
                                            </p:cond>
                                          </p:stCondLst>
                                          <p:endCondLst>
                                            <p:cond evt="onStopAudio" delay="0">
                                              <p:tgtEl>
                                                <p:sldTgt/>
                                              </p:tgtEl>
                                            </p:cond>
                                          </p:endCondLst>
                                        </p:cTn>
                                        <p:tgtEl>
                                          <p:sndTgt r:embed="rId2"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p:bldP spid="7" grpId="0"/>
      <p:bldP spid="8" grpId="0"/>
      <p:bldP spid="9" grpId="0"/>
      <p:bldP spid="10" grpId="0"/>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58A7AF3-D354-47C2-AB91-67D14945F1FF}"/>
              </a:ext>
            </a:extLst>
          </p:cNvPr>
          <p:cNvSpPr txBox="1"/>
          <p:nvPr/>
        </p:nvSpPr>
        <p:spPr>
          <a:xfrm>
            <a:off x="9806891" y="293463"/>
            <a:ext cx="2067339" cy="584775"/>
          </a:xfrm>
          <a:prstGeom prst="rect">
            <a:avLst/>
          </a:prstGeom>
          <a:scene3d>
            <a:camera prst="orthographicFront"/>
            <a:lightRig rig="threePt" dir="t"/>
          </a:scene3d>
          <a:sp3d>
            <a:bevelT prst="convex"/>
          </a:sp3d>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200" dirty="0"/>
              <a:t>Evaluation </a:t>
            </a:r>
          </a:p>
        </p:txBody>
      </p:sp>
      <p:sp>
        <p:nvSpPr>
          <p:cNvPr id="4" name="TextBox 3">
            <a:extLst>
              <a:ext uri="{FF2B5EF4-FFF2-40B4-BE49-F238E27FC236}">
                <a16:creationId xmlns:a16="http://schemas.microsoft.com/office/drawing/2014/main" id="{2322778C-C3C0-4890-BEA1-C6D1F8060279}"/>
              </a:ext>
            </a:extLst>
          </p:cNvPr>
          <p:cNvSpPr txBox="1"/>
          <p:nvPr/>
        </p:nvSpPr>
        <p:spPr>
          <a:xfrm>
            <a:off x="2464887" y="212202"/>
            <a:ext cx="6160957" cy="769441"/>
          </a:xfrm>
          <a:prstGeom prst="rect">
            <a:avLst/>
          </a:prstGeom>
          <a:noFill/>
        </p:spPr>
        <p:txBody>
          <a:bodyPr wrap="square" rtlCol="0">
            <a:spAutoFit/>
          </a:bodyPr>
          <a:lstStyle/>
          <a:p>
            <a:pPr algn="ctr"/>
            <a:r>
              <a:rPr lang="en-US" sz="4400" dirty="0">
                <a:effectLst>
                  <a:outerShdw blurRad="50800" dist="38100" dir="8100000" algn="tr" rotWithShape="0">
                    <a:prstClr val="black">
                      <a:alpha val="40000"/>
                    </a:prstClr>
                  </a:outerShdw>
                </a:effectLst>
              </a:rPr>
              <a:t>Listen to the CD</a:t>
            </a:r>
          </a:p>
        </p:txBody>
      </p:sp>
      <p:sp>
        <p:nvSpPr>
          <p:cNvPr id="5" name="TextBox 4">
            <a:extLst>
              <a:ext uri="{FF2B5EF4-FFF2-40B4-BE49-F238E27FC236}">
                <a16:creationId xmlns:a16="http://schemas.microsoft.com/office/drawing/2014/main" id="{4D948272-C110-488E-87EE-38585E3C2B85}"/>
              </a:ext>
            </a:extLst>
          </p:cNvPr>
          <p:cNvSpPr txBox="1"/>
          <p:nvPr/>
        </p:nvSpPr>
        <p:spPr>
          <a:xfrm>
            <a:off x="2046466" y="333316"/>
            <a:ext cx="7063408" cy="584775"/>
          </a:xfrm>
          <a:prstGeom prst="rect">
            <a:avLst/>
          </a:prstGeom>
          <a:solidFill>
            <a:schemeClr val="bg1"/>
          </a:solidFill>
        </p:spPr>
        <p:txBody>
          <a:bodyPr wrap="square" rtlCol="0">
            <a:prstTxWarp prst="textPlain">
              <a:avLst/>
            </a:prstTxWarp>
            <a:spAutoFit/>
          </a:bodyPr>
          <a:lstStyle/>
          <a:p>
            <a:pPr algn="ctr"/>
            <a:r>
              <a:rPr lang="en-US" sz="3200" dirty="0">
                <a:effectLst>
                  <a:outerShdw blurRad="50800" dist="38100" dir="8100000" algn="tr" rotWithShape="0">
                    <a:prstClr val="black">
                      <a:alpha val="40000"/>
                    </a:prstClr>
                  </a:outerShdw>
                </a:effectLst>
              </a:rPr>
              <a:t>Now fill the passage from your listening.</a:t>
            </a:r>
          </a:p>
        </p:txBody>
      </p:sp>
      <p:pic>
        <p:nvPicPr>
          <p:cNvPr id="6" name="Picture 5">
            <a:extLst>
              <a:ext uri="{FF2B5EF4-FFF2-40B4-BE49-F238E27FC236}">
                <a16:creationId xmlns:a16="http://schemas.microsoft.com/office/drawing/2014/main" id="{6F43000E-6E82-4188-B60A-2D83D1F3A9B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7777" y="1564751"/>
            <a:ext cx="3401152" cy="3384146"/>
          </a:xfrm>
          <a:prstGeom prst="rect">
            <a:avLst/>
          </a:prstGeom>
        </p:spPr>
      </p:pic>
      <p:pic>
        <p:nvPicPr>
          <p:cNvPr id="2" name="Physical exercise ">
            <a:hlinkClick r:id="" action="ppaction://media"/>
            <a:extLst>
              <a:ext uri="{FF2B5EF4-FFF2-40B4-BE49-F238E27FC236}">
                <a16:creationId xmlns:a16="http://schemas.microsoft.com/office/drawing/2014/main" id="{B0412299-58D2-41E2-97AA-AC62D060811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256628" y="2983523"/>
            <a:ext cx="609600" cy="609600"/>
          </a:xfrm>
          <a:prstGeom prst="rect">
            <a:avLst/>
          </a:prstGeom>
        </p:spPr>
      </p:pic>
      <p:sp>
        <p:nvSpPr>
          <p:cNvPr id="9" name="TextBox 8">
            <a:extLst>
              <a:ext uri="{FF2B5EF4-FFF2-40B4-BE49-F238E27FC236}">
                <a16:creationId xmlns:a16="http://schemas.microsoft.com/office/drawing/2014/main" id="{63087A7B-95E3-4BE3-BAC1-41A55CF78876}"/>
              </a:ext>
            </a:extLst>
          </p:cNvPr>
          <p:cNvSpPr txBox="1"/>
          <p:nvPr/>
        </p:nvSpPr>
        <p:spPr>
          <a:xfrm>
            <a:off x="1757793" y="1323916"/>
            <a:ext cx="9074329" cy="3785652"/>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just"/>
            <a:r>
              <a:rPr lang="en-US" sz="4000" dirty="0"/>
              <a:t>There are different things that are (a) </a:t>
            </a:r>
            <a:r>
              <a:rPr lang="en-US" sz="4000" dirty="0">
                <a:solidFill>
                  <a:srgbClr val="AF1191"/>
                </a:solidFill>
              </a:rPr>
              <a:t>---</a:t>
            </a:r>
            <a:r>
              <a:rPr lang="en-US" sz="4000" dirty="0"/>
              <a:t> for good health. Physical exercise is (b) </a:t>
            </a:r>
            <a:r>
              <a:rPr lang="en-US" sz="4000" dirty="0">
                <a:solidFill>
                  <a:srgbClr val="AF1191"/>
                </a:solidFill>
              </a:rPr>
              <a:t>---</a:t>
            </a:r>
            <a:r>
              <a:rPr lang="en-US" sz="4000" dirty="0"/>
              <a:t> of them. It is very important. It keeps our body (c)---for work. It also gives us (d) </a:t>
            </a:r>
            <a:r>
              <a:rPr lang="en-US" sz="4000" dirty="0">
                <a:solidFill>
                  <a:srgbClr val="AF1191"/>
                </a:solidFill>
              </a:rPr>
              <a:t>---</a:t>
            </a:r>
            <a:r>
              <a:rPr lang="en-US" sz="4000" dirty="0"/>
              <a:t>, and makes us strong and cheerful. So we all should (e) </a:t>
            </a:r>
            <a:r>
              <a:rPr lang="en-US" sz="4000" dirty="0">
                <a:solidFill>
                  <a:srgbClr val="AF1191"/>
                </a:solidFill>
              </a:rPr>
              <a:t>---</a:t>
            </a:r>
            <a:r>
              <a:rPr lang="en-US" sz="4000" dirty="0"/>
              <a:t> physical exercise.</a:t>
            </a:r>
          </a:p>
        </p:txBody>
      </p:sp>
    </p:spTree>
    <p:extLst>
      <p:ext uri="{BB962C8B-B14F-4D97-AF65-F5344CB8AC3E}">
        <p14:creationId xmlns:p14="http://schemas.microsoft.com/office/powerpoint/2010/main" val="1711016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3659" fill="hold"/>
                                        <p:tgtEl>
                                          <p:spTgt spid="2"/>
                                        </p:tgtEl>
                                      </p:cBhvr>
                                    </p:cmd>
                                  </p:childTnLst>
                                </p:cTn>
                              </p:par>
                              <p:par>
                                <p:cTn id="7" presetID="6" presetClass="entr" presetSubtype="16"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circle(in)">
                                      <p:cBhvr>
                                        <p:cTn id="9" dur="2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outVertical)">
                                      <p:cBhvr>
                                        <p:cTn id="14" dur="500"/>
                                        <p:tgtEl>
                                          <p:spTgt spid="5"/>
                                        </p:tgtEl>
                                      </p:cBhvr>
                                    </p:animEffect>
                                  </p:childTnLst>
                                  <p:subTnLst>
                                    <p:audio>
                                      <p:cMediaNode>
                                        <p:cTn display="0" masterRel="sameClick">
                                          <p:stCondLst>
                                            <p:cond evt="begin" delay="0">
                                              <p:tn val="12"/>
                                            </p:cond>
                                          </p:stCondLst>
                                          <p:endCondLst>
                                            <p:cond evt="onStopAudio" delay="0">
                                              <p:tgtEl>
                                                <p:sldTgt/>
                                              </p:tgtEl>
                                            </p:cond>
                                          </p:endCondLst>
                                        </p:cTn>
                                        <p:tgtEl>
                                          <p:sndTgt r:embed="rId4"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lt">
                                    <p:tmPct val="10000"/>
                                  </p:iterate>
                                  <p:childTnLst>
                                    <p:set>
                                      <p:cBhvr>
                                        <p:cTn id="18" dur="1" fill="hold">
                                          <p:stCondLst>
                                            <p:cond delay="0"/>
                                          </p:stCondLst>
                                        </p:cTn>
                                        <p:tgtEl>
                                          <p:spTgt spid="9"/>
                                        </p:tgtEl>
                                        <p:attrNameLst>
                                          <p:attrName>style.visibility</p:attrName>
                                        </p:attrNameLst>
                                      </p:cBhvr>
                                      <p:to>
                                        <p:strVal val="visible"/>
                                      </p:to>
                                    </p:set>
                                    <p:animEffect transition="in" filter="wipe(left)">
                                      <p:cBhvr>
                                        <p:cTn id="19"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0" fill="hold" display="0">
                  <p:stCondLst>
                    <p:cond delay="indefinite"/>
                  </p:stCondLst>
                  <p:endCondLst>
                    <p:cond evt="onStopAudio" delay="0">
                      <p:tgtEl>
                        <p:sldTgt/>
                      </p:tgtEl>
                    </p:cond>
                  </p:endCondLst>
                </p:cTn>
                <p:tgtEl>
                  <p:spTgt spid="2"/>
                </p:tgtEl>
              </p:cMediaNode>
            </p:audio>
          </p:childTnLst>
        </p:cTn>
      </p:par>
    </p:tnLst>
    <p:bldLst>
      <p:bldP spid="5"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79BF612-E2D0-4210-BE24-28F6F8F8D148}"/>
              </a:ext>
            </a:extLst>
          </p:cNvPr>
          <p:cNvSpPr txBox="1"/>
          <p:nvPr/>
        </p:nvSpPr>
        <p:spPr>
          <a:xfrm>
            <a:off x="1799998" y="1309848"/>
            <a:ext cx="8272471" cy="4401205"/>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just"/>
            <a:r>
              <a:rPr lang="en-US" sz="4000" dirty="0"/>
              <a:t>There are different things that are (a) </a:t>
            </a:r>
            <a:r>
              <a:rPr lang="en-US" sz="4000" dirty="0">
                <a:solidFill>
                  <a:srgbClr val="AF1191"/>
                </a:solidFill>
              </a:rPr>
              <a:t>necessary</a:t>
            </a:r>
            <a:r>
              <a:rPr lang="en-US" sz="4000" dirty="0"/>
              <a:t> for good health. Physical exercise is (b) </a:t>
            </a:r>
            <a:r>
              <a:rPr lang="en-US" sz="4000" dirty="0">
                <a:solidFill>
                  <a:srgbClr val="AF1191"/>
                </a:solidFill>
              </a:rPr>
              <a:t>one</a:t>
            </a:r>
            <a:r>
              <a:rPr lang="en-US" sz="4000" dirty="0"/>
              <a:t> of them. It is very important. It keeps our body (c) </a:t>
            </a:r>
            <a:r>
              <a:rPr lang="en-US" sz="4000" dirty="0">
                <a:solidFill>
                  <a:srgbClr val="AF1191"/>
                </a:solidFill>
              </a:rPr>
              <a:t>fit</a:t>
            </a:r>
            <a:r>
              <a:rPr lang="en-US" sz="4000" dirty="0"/>
              <a:t> for work. It also gives us (d) </a:t>
            </a:r>
            <a:r>
              <a:rPr lang="en-US" sz="4000" dirty="0">
                <a:solidFill>
                  <a:srgbClr val="AF1191"/>
                </a:solidFill>
              </a:rPr>
              <a:t>energy</a:t>
            </a:r>
            <a:r>
              <a:rPr lang="en-US" sz="4000" dirty="0"/>
              <a:t>, and makes us strong and cheerful. So we all should (e) </a:t>
            </a:r>
            <a:r>
              <a:rPr lang="en-US" sz="4000" dirty="0">
                <a:solidFill>
                  <a:srgbClr val="AF1191"/>
                </a:solidFill>
              </a:rPr>
              <a:t>take</a:t>
            </a:r>
            <a:r>
              <a:rPr lang="en-US" sz="4000" dirty="0"/>
              <a:t> physical exercise.</a:t>
            </a:r>
          </a:p>
        </p:txBody>
      </p:sp>
      <p:sp>
        <p:nvSpPr>
          <p:cNvPr id="4" name="TextBox 3">
            <a:extLst>
              <a:ext uri="{FF2B5EF4-FFF2-40B4-BE49-F238E27FC236}">
                <a16:creationId xmlns:a16="http://schemas.microsoft.com/office/drawing/2014/main" id="{546266D8-0203-4CA8-8A25-15D7F4D8F788}"/>
              </a:ext>
            </a:extLst>
          </p:cNvPr>
          <p:cNvSpPr txBox="1"/>
          <p:nvPr/>
        </p:nvSpPr>
        <p:spPr>
          <a:xfrm>
            <a:off x="3535333" y="365854"/>
            <a:ext cx="4614244" cy="707886"/>
          </a:xfrm>
          <a:prstGeom prst="rect">
            <a:avLst/>
          </a:prstGeom>
          <a:blipFill>
            <a:blip r:embed="rId3"/>
            <a:tile tx="0" ty="0" sx="100000" sy="100000" flip="none" algn="tl"/>
          </a:blipFill>
          <a:scene3d>
            <a:camera prst="orthographicFront"/>
            <a:lightRig rig="threePt" dir="t"/>
          </a:scene3d>
          <a:sp3d>
            <a:bevelT w="114300" prst="hardEdge"/>
          </a:sp3d>
        </p:spPr>
        <p:style>
          <a:lnRef idx="1">
            <a:schemeClr val="accent1"/>
          </a:lnRef>
          <a:fillRef idx="2">
            <a:schemeClr val="accent1"/>
          </a:fillRef>
          <a:effectRef idx="1">
            <a:schemeClr val="accent1"/>
          </a:effectRef>
          <a:fontRef idx="minor">
            <a:schemeClr val="dk1"/>
          </a:fontRef>
        </p:style>
        <p:txBody>
          <a:bodyPr wrap="square" rtlCol="0">
            <a:prstTxWarp prst="textPlain">
              <a:avLst/>
            </a:prstTxWarp>
            <a:spAutoFit/>
          </a:bodyPr>
          <a:lstStyle/>
          <a:p>
            <a:pPr algn="ctr"/>
            <a:r>
              <a:rPr lang="en-US" sz="4000" dirty="0">
                <a:blipFill>
                  <a:blip r:embed="rId4"/>
                  <a:tile tx="0" ty="0" sx="100000" sy="100000" flip="none" algn="tl"/>
                </a:blipFill>
                <a:effectLst>
                  <a:outerShdw blurRad="50800" dist="38100" dir="8100000" algn="tr" rotWithShape="0">
                    <a:prstClr val="black">
                      <a:alpha val="40000"/>
                    </a:prstClr>
                  </a:outerShdw>
                </a:effectLst>
              </a:rPr>
              <a:t>Check your answers</a:t>
            </a:r>
          </a:p>
        </p:txBody>
      </p:sp>
    </p:spTree>
    <p:extLst>
      <p:ext uri="{BB962C8B-B14F-4D97-AF65-F5344CB8AC3E}">
        <p14:creationId xmlns:p14="http://schemas.microsoft.com/office/powerpoint/2010/main" val="16411176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wipe(left)">
                                      <p:cBhvr>
                                        <p:cTn id="7" dur="250"/>
                                        <p:tgtEl>
                                          <p:spTgt spid="3"/>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outVertical)">
                                      <p:cBhvr>
                                        <p:cTn id="10" dur="250"/>
                                        <p:tgtEl>
                                          <p:spTgt spid="4"/>
                                        </p:tgtEl>
                                      </p:cBhvr>
                                    </p:animEffect>
                                  </p:childTnLst>
                                  <p:subTnLst>
                                    <p:audio>
                                      <p:cMediaNode>
                                        <p:cTn display="0" masterRel="sameClick">
                                          <p:stCondLst>
                                            <p:cond evt="begin" delay="0">
                                              <p:tn val="8"/>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02490EF-F218-47DE-BAC3-09C43CB9818A}"/>
              </a:ext>
            </a:extLst>
          </p:cNvPr>
          <p:cNvGrpSpPr/>
          <p:nvPr/>
        </p:nvGrpSpPr>
        <p:grpSpPr>
          <a:xfrm>
            <a:off x="450165" y="365555"/>
            <a:ext cx="4988525" cy="3081029"/>
            <a:chOff x="1125415" y="452613"/>
            <a:chExt cx="6485206" cy="3767695"/>
          </a:xfrm>
          <a:solidFill>
            <a:srgbClr val="002060"/>
          </a:solidFill>
        </p:grpSpPr>
        <p:sp>
          <p:nvSpPr>
            <p:cNvPr id="3" name="Isosceles Triangle 2">
              <a:extLst>
                <a:ext uri="{FF2B5EF4-FFF2-40B4-BE49-F238E27FC236}">
                  <a16:creationId xmlns:a16="http://schemas.microsoft.com/office/drawing/2014/main" id="{D93FD1A6-8812-440C-8001-CCCBF0D9AA74}"/>
                </a:ext>
              </a:extLst>
            </p:cNvPr>
            <p:cNvSpPr/>
            <p:nvPr/>
          </p:nvSpPr>
          <p:spPr>
            <a:xfrm>
              <a:off x="1125415" y="452613"/>
              <a:ext cx="6485206" cy="1603717"/>
            </a:xfrm>
            <a:prstGeom prst="triangle">
              <a:avLst/>
            </a:prstGeom>
            <a:solidFill>
              <a:schemeClr val="bg1">
                <a:lumMod val="85000"/>
              </a:schemeClr>
            </a:solidFill>
            <a:ln w="76200"/>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Homework </a:t>
              </a:r>
            </a:p>
          </p:txBody>
        </p:sp>
        <p:grpSp>
          <p:nvGrpSpPr>
            <p:cNvPr id="4" name="Group 3">
              <a:extLst>
                <a:ext uri="{FF2B5EF4-FFF2-40B4-BE49-F238E27FC236}">
                  <a16:creationId xmlns:a16="http://schemas.microsoft.com/office/drawing/2014/main" id="{36A4F44A-6015-4123-8957-DC319603DF55}"/>
                </a:ext>
              </a:extLst>
            </p:cNvPr>
            <p:cNvGrpSpPr/>
            <p:nvPr/>
          </p:nvGrpSpPr>
          <p:grpSpPr>
            <a:xfrm>
              <a:off x="2588454" y="2053883"/>
              <a:ext cx="3530991" cy="2166425"/>
              <a:chOff x="2588454" y="2053883"/>
              <a:chExt cx="3530991" cy="2166425"/>
            </a:xfrm>
            <a:grpFill/>
          </p:grpSpPr>
          <p:sp>
            <p:nvSpPr>
              <p:cNvPr id="5" name="Rectangle 4">
                <a:extLst>
                  <a:ext uri="{FF2B5EF4-FFF2-40B4-BE49-F238E27FC236}">
                    <a16:creationId xmlns:a16="http://schemas.microsoft.com/office/drawing/2014/main" id="{32FE2C4B-0747-4F62-BDF6-416628CEC148}"/>
                  </a:ext>
                </a:extLst>
              </p:cNvPr>
              <p:cNvSpPr/>
              <p:nvPr/>
            </p:nvSpPr>
            <p:spPr>
              <a:xfrm>
                <a:off x="2588454" y="2053883"/>
                <a:ext cx="3530991" cy="2166425"/>
              </a:xfrm>
              <a:prstGeom prst="rect">
                <a:avLst/>
              </a:prstGeom>
              <a:solidFill>
                <a:schemeClr val="accent6"/>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C726932C-6D68-4BA2-8A12-48D3E044BF00}"/>
                  </a:ext>
                </a:extLst>
              </p:cNvPr>
              <p:cNvGrpSpPr/>
              <p:nvPr/>
            </p:nvGrpSpPr>
            <p:grpSpPr>
              <a:xfrm>
                <a:off x="3784208" y="2405576"/>
                <a:ext cx="1083213" cy="1460692"/>
                <a:chOff x="10128738" y="1941342"/>
                <a:chExt cx="1083213" cy="1460692"/>
              </a:xfrm>
              <a:grpFill/>
            </p:grpSpPr>
            <p:sp>
              <p:nvSpPr>
                <p:cNvPr id="15" name="Rectangle 14">
                  <a:extLst>
                    <a:ext uri="{FF2B5EF4-FFF2-40B4-BE49-F238E27FC236}">
                      <a16:creationId xmlns:a16="http://schemas.microsoft.com/office/drawing/2014/main" id="{D3359577-E847-40FC-B904-435A928D1255}"/>
                    </a:ext>
                  </a:extLst>
                </p:cNvPr>
                <p:cNvSpPr/>
                <p:nvPr/>
              </p:nvSpPr>
              <p:spPr>
                <a:xfrm>
                  <a:off x="10128738" y="1941342"/>
                  <a:ext cx="1083213" cy="1434904"/>
                </a:xfrm>
                <a:prstGeom prst="rect">
                  <a:avLst/>
                </a:prstGeom>
                <a:grp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B6975324-D568-424C-9B07-7498E91E992B}"/>
                    </a:ext>
                  </a:extLst>
                </p:cNvPr>
                <p:cNvCxnSpPr>
                  <a:stCxn id="15" idx="0"/>
                  <a:endCxn id="15" idx="2"/>
                </p:cNvCxnSpPr>
                <p:nvPr/>
              </p:nvCxnSpPr>
              <p:spPr>
                <a:xfrm>
                  <a:off x="10670345" y="1941342"/>
                  <a:ext cx="0" cy="1434904"/>
                </a:xfrm>
                <a:prstGeom prst="line">
                  <a:avLst/>
                </a:prstGeom>
                <a:grpFill/>
                <a:ln w="76200">
                  <a:solidFill>
                    <a:srgbClr val="FFFF00"/>
                  </a:solidFill>
                </a:ln>
              </p:spPr>
              <p:style>
                <a:lnRef idx="2">
                  <a:schemeClr val="dk1"/>
                </a:lnRef>
                <a:fillRef idx="0">
                  <a:schemeClr val="dk1"/>
                </a:fillRef>
                <a:effectRef idx="1">
                  <a:schemeClr val="dk1"/>
                </a:effectRef>
                <a:fontRef idx="minor">
                  <a:schemeClr val="tx1"/>
                </a:fontRef>
              </p:style>
            </p:cxnSp>
            <p:cxnSp>
              <p:nvCxnSpPr>
                <p:cNvPr id="17" name="Straight Connector 16">
                  <a:extLst>
                    <a:ext uri="{FF2B5EF4-FFF2-40B4-BE49-F238E27FC236}">
                      <a16:creationId xmlns:a16="http://schemas.microsoft.com/office/drawing/2014/main" id="{41065065-153D-451B-B83D-A79F7E188E0E}"/>
                    </a:ext>
                  </a:extLst>
                </p:cNvPr>
                <p:cNvCxnSpPr/>
                <p:nvPr/>
              </p:nvCxnSpPr>
              <p:spPr>
                <a:xfrm>
                  <a:off x="10752405" y="1967130"/>
                  <a:ext cx="0" cy="1434904"/>
                </a:xfrm>
                <a:prstGeom prst="line">
                  <a:avLst/>
                </a:prstGeom>
                <a:grpFill/>
                <a:ln w="76200">
                  <a:solidFill>
                    <a:srgbClr val="FFFF00"/>
                  </a:solidFill>
                </a:ln>
              </p:spPr>
              <p:style>
                <a:lnRef idx="2">
                  <a:schemeClr val="dk1"/>
                </a:lnRef>
                <a:fillRef idx="0">
                  <a:schemeClr val="dk1"/>
                </a:fillRef>
                <a:effectRef idx="1">
                  <a:schemeClr val="dk1"/>
                </a:effectRef>
                <a:fontRef idx="minor">
                  <a:schemeClr val="tx1"/>
                </a:fontRef>
              </p:style>
            </p:cxnSp>
          </p:grpSp>
          <p:grpSp>
            <p:nvGrpSpPr>
              <p:cNvPr id="7" name="Group 6">
                <a:extLst>
                  <a:ext uri="{FF2B5EF4-FFF2-40B4-BE49-F238E27FC236}">
                    <a16:creationId xmlns:a16="http://schemas.microsoft.com/office/drawing/2014/main" id="{01798E86-9352-45E1-B67C-56AA43F29E3F}"/>
                  </a:ext>
                </a:extLst>
              </p:cNvPr>
              <p:cNvGrpSpPr/>
              <p:nvPr/>
            </p:nvGrpSpPr>
            <p:grpSpPr>
              <a:xfrm>
                <a:off x="2853400" y="2572043"/>
                <a:ext cx="703385" cy="942535"/>
                <a:chOff x="9312816" y="675249"/>
                <a:chExt cx="703385" cy="942535"/>
              </a:xfrm>
              <a:grpFill/>
            </p:grpSpPr>
            <p:sp>
              <p:nvSpPr>
                <p:cNvPr id="12" name="Rectangle 11">
                  <a:extLst>
                    <a:ext uri="{FF2B5EF4-FFF2-40B4-BE49-F238E27FC236}">
                      <a16:creationId xmlns:a16="http://schemas.microsoft.com/office/drawing/2014/main" id="{B2893100-E289-45F5-8492-02251B43CDC3}"/>
                    </a:ext>
                  </a:extLst>
                </p:cNvPr>
                <p:cNvSpPr/>
                <p:nvPr/>
              </p:nvSpPr>
              <p:spPr>
                <a:xfrm>
                  <a:off x="9312816" y="675249"/>
                  <a:ext cx="703385" cy="942535"/>
                </a:xfrm>
                <a:prstGeom prst="rect">
                  <a:avLst/>
                </a:prstGeom>
                <a:grp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A57EBF9F-48DA-46A9-9337-4524CD4AD742}"/>
                    </a:ext>
                  </a:extLst>
                </p:cNvPr>
                <p:cNvCxnSpPr>
                  <a:cxnSpLocks/>
                </p:cNvCxnSpPr>
                <p:nvPr/>
              </p:nvCxnSpPr>
              <p:spPr>
                <a:xfrm>
                  <a:off x="9608238" y="689319"/>
                  <a:ext cx="0" cy="902677"/>
                </a:xfrm>
                <a:prstGeom prst="line">
                  <a:avLst/>
                </a:prstGeom>
                <a:grpFill/>
                <a:ln w="76200">
                  <a:solidFill>
                    <a:srgbClr val="FFFF00"/>
                  </a:solidFill>
                </a:ln>
              </p:spPr>
              <p:style>
                <a:lnRef idx="2">
                  <a:schemeClr val="accent3"/>
                </a:lnRef>
                <a:fillRef idx="0">
                  <a:schemeClr val="accent3"/>
                </a:fillRef>
                <a:effectRef idx="1">
                  <a:schemeClr val="accent3"/>
                </a:effectRef>
                <a:fontRef idx="minor">
                  <a:schemeClr val="tx1"/>
                </a:fontRef>
              </p:style>
            </p:cxnSp>
            <p:cxnSp>
              <p:nvCxnSpPr>
                <p:cNvPr id="14" name="Straight Connector 13">
                  <a:extLst>
                    <a:ext uri="{FF2B5EF4-FFF2-40B4-BE49-F238E27FC236}">
                      <a16:creationId xmlns:a16="http://schemas.microsoft.com/office/drawing/2014/main" id="{A232FB47-D8F4-4DAC-A2E3-52B1A5023FCC}"/>
                    </a:ext>
                  </a:extLst>
                </p:cNvPr>
                <p:cNvCxnSpPr>
                  <a:cxnSpLocks/>
                </p:cNvCxnSpPr>
                <p:nvPr/>
              </p:nvCxnSpPr>
              <p:spPr>
                <a:xfrm>
                  <a:off x="9676230" y="686974"/>
                  <a:ext cx="0" cy="905022"/>
                </a:xfrm>
                <a:prstGeom prst="line">
                  <a:avLst/>
                </a:prstGeom>
                <a:grpFill/>
                <a:ln w="76200">
                  <a:solidFill>
                    <a:srgbClr val="FFFF00"/>
                  </a:solidFill>
                </a:ln>
              </p:spPr>
              <p:style>
                <a:lnRef idx="2">
                  <a:schemeClr val="accent3"/>
                </a:lnRef>
                <a:fillRef idx="0">
                  <a:schemeClr val="accent3"/>
                </a:fillRef>
                <a:effectRef idx="1">
                  <a:schemeClr val="accent3"/>
                </a:effectRef>
                <a:fontRef idx="minor">
                  <a:schemeClr val="tx1"/>
                </a:fontRef>
              </p:style>
            </p:cxnSp>
          </p:grpSp>
          <p:grpSp>
            <p:nvGrpSpPr>
              <p:cNvPr id="8" name="Group 7">
                <a:extLst>
                  <a:ext uri="{FF2B5EF4-FFF2-40B4-BE49-F238E27FC236}">
                    <a16:creationId xmlns:a16="http://schemas.microsoft.com/office/drawing/2014/main" id="{5A1F80D5-86B5-478A-9E8B-44D5541AF727}"/>
                  </a:ext>
                </a:extLst>
              </p:cNvPr>
              <p:cNvGrpSpPr/>
              <p:nvPr/>
            </p:nvGrpSpPr>
            <p:grpSpPr>
              <a:xfrm>
                <a:off x="5073747" y="2581424"/>
                <a:ext cx="703385" cy="944878"/>
                <a:chOff x="9101797" y="686974"/>
                <a:chExt cx="703385" cy="944878"/>
              </a:xfrm>
              <a:grpFill/>
            </p:grpSpPr>
            <p:sp>
              <p:nvSpPr>
                <p:cNvPr id="9" name="Rectangle 8">
                  <a:extLst>
                    <a:ext uri="{FF2B5EF4-FFF2-40B4-BE49-F238E27FC236}">
                      <a16:creationId xmlns:a16="http://schemas.microsoft.com/office/drawing/2014/main" id="{28A40BEF-3CE9-47C5-98E7-347C497C90BC}"/>
                    </a:ext>
                  </a:extLst>
                </p:cNvPr>
                <p:cNvSpPr/>
                <p:nvPr/>
              </p:nvSpPr>
              <p:spPr>
                <a:xfrm>
                  <a:off x="9101797" y="689317"/>
                  <a:ext cx="703385" cy="942535"/>
                </a:xfrm>
                <a:prstGeom prst="rect">
                  <a:avLst/>
                </a:prstGeom>
                <a:grp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4E757767-A3BD-4358-B47D-AD96572C23AA}"/>
                    </a:ext>
                  </a:extLst>
                </p:cNvPr>
                <p:cNvCxnSpPr>
                  <a:cxnSpLocks/>
                </p:cNvCxnSpPr>
                <p:nvPr/>
              </p:nvCxnSpPr>
              <p:spPr>
                <a:xfrm>
                  <a:off x="9425354" y="689319"/>
                  <a:ext cx="0" cy="902677"/>
                </a:xfrm>
                <a:prstGeom prst="line">
                  <a:avLst/>
                </a:prstGeom>
                <a:grpFill/>
                <a:ln w="76200">
                  <a:solidFill>
                    <a:srgbClr val="FFFF00"/>
                  </a:solidFill>
                </a:ln>
              </p:spPr>
              <p:style>
                <a:lnRef idx="2">
                  <a:schemeClr val="accent3"/>
                </a:lnRef>
                <a:fillRef idx="0">
                  <a:schemeClr val="accent3"/>
                </a:fillRef>
                <a:effectRef idx="1">
                  <a:schemeClr val="accent3"/>
                </a:effectRef>
                <a:fontRef idx="minor">
                  <a:schemeClr val="tx1"/>
                </a:fontRef>
              </p:style>
            </p:cxnSp>
            <p:cxnSp>
              <p:nvCxnSpPr>
                <p:cNvPr id="11" name="Straight Connector 10">
                  <a:extLst>
                    <a:ext uri="{FF2B5EF4-FFF2-40B4-BE49-F238E27FC236}">
                      <a16:creationId xmlns:a16="http://schemas.microsoft.com/office/drawing/2014/main" id="{D9592F54-8A99-4CCE-AB56-13C0F86BABAD}"/>
                    </a:ext>
                  </a:extLst>
                </p:cNvPr>
                <p:cNvCxnSpPr>
                  <a:cxnSpLocks/>
                </p:cNvCxnSpPr>
                <p:nvPr/>
              </p:nvCxnSpPr>
              <p:spPr>
                <a:xfrm>
                  <a:off x="9493346" y="686974"/>
                  <a:ext cx="0" cy="905022"/>
                </a:xfrm>
                <a:prstGeom prst="line">
                  <a:avLst/>
                </a:prstGeom>
                <a:grpFill/>
                <a:ln w="76200">
                  <a:solidFill>
                    <a:srgbClr val="FFFF00"/>
                  </a:solidFill>
                </a:ln>
              </p:spPr>
              <p:style>
                <a:lnRef idx="2">
                  <a:schemeClr val="accent3"/>
                </a:lnRef>
                <a:fillRef idx="0">
                  <a:schemeClr val="accent3"/>
                </a:fillRef>
                <a:effectRef idx="1">
                  <a:schemeClr val="accent3"/>
                </a:effectRef>
                <a:fontRef idx="minor">
                  <a:schemeClr val="tx1"/>
                </a:fontRef>
              </p:style>
            </p:cxnSp>
          </p:grpSp>
        </p:grpSp>
      </p:grpSp>
      <p:grpSp>
        <p:nvGrpSpPr>
          <p:cNvPr id="18" name="Group 17">
            <a:extLst>
              <a:ext uri="{FF2B5EF4-FFF2-40B4-BE49-F238E27FC236}">
                <a16:creationId xmlns:a16="http://schemas.microsoft.com/office/drawing/2014/main" id="{FE6D1FA0-AFA7-4E11-BD5C-61F1F5BC9BDB}"/>
              </a:ext>
            </a:extLst>
          </p:cNvPr>
          <p:cNvGrpSpPr/>
          <p:nvPr/>
        </p:nvGrpSpPr>
        <p:grpSpPr>
          <a:xfrm>
            <a:off x="5685383" y="790197"/>
            <a:ext cx="3323906" cy="2186174"/>
            <a:chOff x="9024079" y="1953936"/>
            <a:chExt cx="2728210" cy="2186174"/>
          </a:xfrm>
        </p:grpSpPr>
        <p:sp>
          <p:nvSpPr>
            <p:cNvPr id="19" name="Rectangle 18">
              <a:extLst>
                <a:ext uri="{FF2B5EF4-FFF2-40B4-BE49-F238E27FC236}">
                  <a16:creationId xmlns:a16="http://schemas.microsoft.com/office/drawing/2014/main" id="{C20BAE69-4D21-439D-B0E8-DAE1C807AD65}"/>
                </a:ext>
              </a:extLst>
            </p:cNvPr>
            <p:cNvSpPr/>
            <p:nvPr/>
          </p:nvSpPr>
          <p:spPr>
            <a:xfrm>
              <a:off x="9522321" y="2865946"/>
              <a:ext cx="1698946" cy="1274164"/>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ysClr val="windowText" lastClr="000000"/>
                  </a:solidFill>
                </a:rPr>
                <a:t>Stay home</a:t>
              </a:r>
            </a:p>
            <a:p>
              <a:pPr algn="ctr"/>
              <a:r>
                <a:rPr lang="en-US" sz="2800" dirty="0">
                  <a:solidFill>
                    <a:sysClr val="windowText" lastClr="000000"/>
                  </a:solidFill>
                </a:rPr>
                <a:t>Stay safe </a:t>
              </a:r>
            </a:p>
          </p:txBody>
        </p:sp>
        <p:sp>
          <p:nvSpPr>
            <p:cNvPr id="20" name="Isosceles Triangle 19">
              <a:extLst>
                <a:ext uri="{FF2B5EF4-FFF2-40B4-BE49-F238E27FC236}">
                  <a16:creationId xmlns:a16="http://schemas.microsoft.com/office/drawing/2014/main" id="{1BF2BA40-9F9B-4C03-8C33-F43DF4A9CFE5}"/>
                </a:ext>
              </a:extLst>
            </p:cNvPr>
            <p:cNvSpPr/>
            <p:nvPr/>
          </p:nvSpPr>
          <p:spPr>
            <a:xfrm>
              <a:off x="9024079" y="1953936"/>
              <a:ext cx="2728210" cy="974360"/>
            </a:xfrm>
            <a:prstGeom prst="triangle">
              <a:avLst/>
            </a:prstGeom>
            <a:solidFill>
              <a:srgbClr val="C00000"/>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TextBox 20">
            <a:extLst>
              <a:ext uri="{FF2B5EF4-FFF2-40B4-BE49-F238E27FC236}">
                <a16:creationId xmlns:a16="http://schemas.microsoft.com/office/drawing/2014/main" id="{4D346164-E0F4-46E9-9339-0241EC93F1C4}"/>
              </a:ext>
            </a:extLst>
          </p:cNvPr>
          <p:cNvSpPr txBox="1"/>
          <p:nvPr/>
        </p:nvSpPr>
        <p:spPr>
          <a:xfrm>
            <a:off x="295422" y="3568912"/>
            <a:ext cx="11493304" cy="3046988"/>
          </a:xfrm>
          <a:prstGeom prst="rect">
            <a:avLst/>
          </a:prstGeom>
          <a:noFill/>
        </p:spPr>
        <p:txBody>
          <a:bodyPr wrap="square" rtlCol="0">
            <a:spAutoFit/>
          </a:bodyPr>
          <a:lstStyle/>
          <a:p>
            <a:pPr algn="just"/>
            <a:r>
              <a:rPr lang="en-US" sz="2400" dirty="0">
                <a:effectLst>
                  <a:outerShdw blurRad="50800" dist="38100" dir="8100000" algn="tr" rotWithShape="0">
                    <a:prstClr val="black">
                      <a:alpha val="40000"/>
                    </a:prstClr>
                  </a:outerShdw>
                </a:effectLst>
              </a:rPr>
              <a:t>Here a is list of some physical exercises. Tick which one/ones you like. Then tell the class the reason/s for your liking. Finally write in your notebook which ones are indoor exercises and which are outdoors, and which ones can be done both indoors and outdoors.</a:t>
            </a:r>
          </a:p>
          <a:p>
            <a:pPr algn="just"/>
            <a:endParaRPr lang="en-US" sz="2400" dirty="0">
              <a:effectLst>
                <a:outerShdw blurRad="50800" dist="38100" dir="8100000" algn="tr" rotWithShape="0">
                  <a:prstClr val="black">
                    <a:alpha val="40000"/>
                  </a:prstClr>
                </a:outerShdw>
              </a:effectLst>
            </a:endParaRPr>
          </a:p>
          <a:p>
            <a:pPr algn="just"/>
            <a:r>
              <a:rPr lang="en-US" sz="2400" dirty="0">
                <a:effectLst>
                  <a:outerShdw blurRad="50800" dist="38100" dir="8100000" algn="tr" rotWithShape="0">
                    <a:prstClr val="black">
                      <a:alpha val="40000"/>
                    </a:prstClr>
                  </a:outerShdw>
                </a:effectLst>
              </a:rPr>
              <a:t>List of exercises		4. jogging</a:t>
            </a:r>
          </a:p>
          <a:p>
            <a:pPr marL="457200" indent="-457200" algn="just">
              <a:buAutoNum type="arabicPeriod"/>
            </a:pPr>
            <a:r>
              <a:rPr lang="en-US" sz="2400" dirty="0">
                <a:effectLst>
                  <a:outerShdw blurRad="50800" dist="38100" dir="8100000" algn="tr" rotWithShape="0">
                    <a:prstClr val="black">
                      <a:alpha val="40000"/>
                    </a:prstClr>
                  </a:outerShdw>
                </a:effectLst>
              </a:rPr>
              <a:t>playing 			5. walking</a:t>
            </a:r>
          </a:p>
          <a:p>
            <a:pPr marL="457200" indent="-457200" algn="just">
              <a:buAutoNum type="arabicPeriod"/>
            </a:pPr>
            <a:r>
              <a:rPr lang="en-US" sz="2400" dirty="0">
                <a:effectLst>
                  <a:outerShdw blurRad="50800" dist="38100" dir="8100000" algn="tr" rotWithShape="0">
                    <a:prstClr val="black">
                      <a:alpha val="40000"/>
                    </a:prstClr>
                  </a:outerShdw>
                </a:effectLst>
              </a:rPr>
              <a:t>Swimming			6. stretching</a:t>
            </a:r>
          </a:p>
          <a:p>
            <a:pPr marL="457200" indent="-457200" algn="just">
              <a:buAutoNum type="arabicPeriod"/>
            </a:pPr>
            <a:r>
              <a:rPr lang="en-US" sz="2400" dirty="0">
                <a:effectLst>
                  <a:outerShdw blurRad="50800" dist="38100" dir="8100000" algn="tr" rotWithShape="0">
                    <a:prstClr val="black">
                      <a:alpha val="40000"/>
                    </a:prstClr>
                  </a:outerShdw>
                </a:effectLst>
              </a:rPr>
              <a:t>skipping </a:t>
            </a:r>
          </a:p>
        </p:txBody>
      </p:sp>
    </p:spTree>
    <p:extLst>
      <p:ext uri="{BB962C8B-B14F-4D97-AF65-F5344CB8AC3E}">
        <p14:creationId xmlns:p14="http://schemas.microsoft.com/office/powerpoint/2010/main" val="12127775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 calcmode="lin" valueType="num">
                                      <p:cBhvr additive="base">
                                        <p:cTn id="7" dur="250" fill="hold"/>
                                        <p:tgtEl>
                                          <p:spTgt spid="21"/>
                                        </p:tgtEl>
                                        <p:attrNameLst>
                                          <p:attrName>ppt_x</p:attrName>
                                        </p:attrNameLst>
                                      </p:cBhvr>
                                      <p:tavLst>
                                        <p:tav tm="0">
                                          <p:val>
                                            <p:strVal val="0-#ppt_w/2"/>
                                          </p:val>
                                        </p:tav>
                                        <p:tav tm="100000">
                                          <p:val>
                                            <p:strVal val="#ppt_x"/>
                                          </p:val>
                                        </p:tav>
                                      </p:tavLst>
                                    </p:anim>
                                    <p:anim calcmode="lin" valueType="num">
                                      <p:cBhvr additive="base">
                                        <p:cTn id="8" dur="250" fill="hold"/>
                                        <p:tgtEl>
                                          <p:spTgt spid="21"/>
                                        </p:tgtEl>
                                        <p:attrNameLst>
                                          <p:attrName>ppt_y</p:attrName>
                                        </p:attrNameLst>
                                      </p:cBhvr>
                                      <p:tavLst>
                                        <p:tav tm="0">
                                          <p:val>
                                            <p:strVal val="#ppt_y"/>
                                          </p:val>
                                        </p:tav>
                                        <p:tav tm="100000">
                                          <p:val>
                                            <p:strVal val="#ppt_y"/>
                                          </p:val>
                                        </p:tav>
                                      </p:tavLst>
                                    </p:anim>
                                  </p:childTnLst>
                                </p:cTn>
                              </p:par>
                            </p:childTnLst>
                          </p:cTn>
                        </p:par>
                        <p:par>
                          <p:cTn id="9" fill="hold">
                            <p:stCondLst>
                              <p:cond delay="7375"/>
                            </p:stCondLst>
                            <p:childTnLst>
                              <p:par>
                                <p:cTn id="10" presetID="12" presetClass="entr" presetSubtype="4" fill="hold" nodeType="afterEffect">
                                  <p:stCondLst>
                                    <p:cond delay="50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250"/>
                                        <p:tgtEl>
                                          <p:spTgt spid="18"/>
                                        </p:tgtEl>
                                        <p:attrNameLst>
                                          <p:attrName>ppt_y</p:attrName>
                                        </p:attrNameLst>
                                      </p:cBhvr>
                                      <p:tavLst>
                                        <p:tav tm="0">
                                          <p:val>
                                            <p:strVal val="#ppt_y+#ppt_h*1.125000"/>
                                          </p:val>
                                        </p:tav>
                                        <p:tav tm="100000">
                                          <p:val>
                                            <p:strVal val="#ppt_y"/>
                                          </p:val>
                                        </p:tav>
                                      </p:tavLst>
                                    </p:anim>
                                    <p:animEffect transition="in" filter="wipe(up)">
                                      <p:cBhvr>
                                        <p:cTn id="13" dur="250"/>
                                        <p:tgtEl>
                                          <p:spTgt spid="18"/>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par>
                                <p:cTn id="14" presetID="6" presetClass="emph" presetSubtype="0" fill="hold" nodeType="withEffect">
                                  <p:stCondLst>
                                    <p:cond delay="500"/>
                                  </p:stCondLst>
                                  <p:childTnLst>
                                    <p:animScale>
                                      <p:cBhvr>
                                        <p:cTn id="15" dur="250" fill="hold"/>
                                        <p:tgtEl>
                                          <p:spTgt spid="1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4F0E8AC-B7B0-4A82-96AD-CCF60C668E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522" y="149753"/>
            <a:ext cx="11900452" cy="6522719"/>
          </a:xfrm>
          <a:prstGeom prst="rect">
            <a:avLst/>
          </a:prstGeom>
        </p:spPr>
      </p:pic>
      <p:sp>
        <p:nvSpPr>
          <p:cNvPr id="3" name="TextBox 2">
            <a:extLst>
              <a:ext uri="{FF2B5EF4-FFF2-40B4-BE49-F238E27FC236}">
                <a16:creationId xmlns:a16="http://schemas.microsoft.com/office/drawing/2014/main" id="{F2EDD6B9-E19A-4C47-B328-4A26FDA3241B}"/>
              </a:ext>
            </a:extLst>
          </p:cNvPr>
          <p:cNvSpPr txBox="1"/>
          <p:nvPr/>
        </p:nvSpPr>
        <p:spPr>
          <a:xfrm>
            <a:off x="5128592" y="149522"/>
            <a:ext cx="5711686" cy="2215991"/>
          </a:xfrm>
          <a:prstGeom prst="rect">
            <a:avLst/>
          </a:prstGeom>
          <a:noFill/>
        </p:spPr>
        <p:txBody>
          <a:bodyPr wrap="square" rtlCol="0">
            <a:spAutoFit/>
          </a:bodyPr>
          <a:lstStyle/>
          <a:p>
            <a:r>
              <a:rPr lang="en-US" sz="13800" dirty="0">
                <a:ln w="0"/>
                <a:solidFill>
                  <a:srgbClr val="FFFF00"/>
                </a:solidFill>
                <a:effectLst>
                  <a:outerShdw blurRad="38100" dist="19050" dir="2700000" algn="tl" rotWithShape="0">
                    <a:schemeClr val="dk1">
                      <a:alpha val="40000"/>
                    </a:schemeClr>
                  </a:outerShdw>
                </a:effectLst>
                <a:latin typeface="Baskerville Old Face" panose="02020602080505020303" pitchFamily="18" charset="0"/>
              </a:rPr>
              <a:t>Thanks </a:t>
            </a:r>
          </a:p>
        </p:txBody>
      </p:sp>
    </p:spTree>
    <p:extLst>
      <p:ext uri="{BB962C8B-B14F-4D97-AF65-F5344CB8AC3E}">
        <p14:creationId xmlns:p14="http://schemas.microsoft.com/office/powerpoint/2010/main" val="2321076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750"/>
                            </p:stCondLst>
                            <p:childTnLst>
                              <p:par>
                                <p:cTn id="9" presetID="23" presetClass="entr" presetSubtype="288" repeatCount="indefinite" fill="hold" nodeType="afterEffect">
                                  <p:stCondLst>
                                    <p:cond delay="0"/>
                                  </p:stCondLst>
                                  <p:endCondLst>
                                    <p:cond evt="onNext" delay="0">
                                      <p:tgtEl>
                                        <p:sldTgt/>
                                      </p:tgtEl>
                                    </p:cond>
                                  </p:endCondLst>
                                  <p:childTnLst>
                                    <p:set>
                                      <p:cBhvr>
                                        <p:cTn id="10" dur="1" fill="hold">
                                          <p:stCondLst>
                                            <p:cond delay="0"/>
                                          </p:stCondLst>
                                        </p:cTn>
                                        <p:tgtEl>
                                          <p:spTgt spid="2"/>
                                        </p:tgtEl>
                                        <p:attrNameLst>
                                          <p:attrName>style.visibility</p:attrName>
                                        </p:attrNameLst>
                                      </p:cBhvr>
                                      <p:to>
                                        <p:strVal val="visible"/>
                                      </p:to>
                                    </p:set>
                                    <p:anim calcmode="lin" valueType="num">
                                      <p:cBhvr>
                                        <p:cTn id="11" dur="2250" fill="hold"/>
                                        <p:tgtEl>
                                          <p:spTgt spid="2"/>
                                        </p:tgtEl>
                                        <p:attrNameLst>
                                          <p:attrName>ppt_w</p:attrName>
                                        </p:attrNameLst>
                                      </p:cBhvr>
                                      <p:tavLst>
                                        <p:tav tm="0">
                                          <p:val>
                                            <p:strVal val="4/3*#ppt_w"/>
                                          </p:val>
                                        </p:tav>
                                        <p:tav tm="100000">
                                          <p:val>
                                            <p:strVal val="#ppt_w"/>
                                          </p:val>
                                        </p:tav>
                                      </p:tavLst>
                                    </p:anim>
                                    <p:anim calcmode="lin" valueType="num">
                                      <p:cBhvr>
                                        <p:cTn id="12" dur="2250" fill="hold"/>
                                        <p:tgtEl>
                                          <p:spTgt spid="2"/>
                                        </p:tgtEl>
                                        <p:attrNameLst>
                                          <p:attrName>ppt_h</p:attrName>
                                        </p:attrNameLst>
                                      </p:cBhvr>
                                      <p:tavLst>
                                        <p:tav tm="0">
                                          <p:val>
                                            <p:strVal val="4/3*#ppt_h"/>
                                          </p:val>
                                        </p:tav>
                                        <p:tav tm="100000">
                                          <p:val>
                                            <p:strVal val="#ppt_h"/>
                                          </p:val>
                                        </p:tav>
                                      </p:tavLst>
                                    </p:anim>
                                  </p:childTnLst>
                                  <p:subTnLst>
                                    <p:audio>
                                      <p:cMediaNode>
                                        <p:cTn display="0" masterRel="sameClick">
                                          <p:stCondLst>
                                            <p:cond evt="begin" delay="0">
                                              <p:tn val="9"/>
                                            </p:cond>
                                          </p:stCondLst>
                                          <p:endCondLst>
                                            <p:cond evt="onStopAudio" delay="0">
                                              <p:tgtEl>
                                                <p:sldTgt/>
                                              </p:tgtEl>
                                            </p:cond>
                                          </p:endCondLst>
                                        </p:cTn>
                                        <p:tgtEl>
                                          <p:sndTgt r:embed="rId2"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66927CA-3A06-49FB-B563-71FD5251B814}"/>
              </a:ext>
            </a:extLst>
          </p:cNvPr>
          <p:cNvSpPr txBox="1"/>
          <p:nvPr/>
        </p:nvSpPr>
        <p:spPr>
          <a:xfrm>
            <a:off x="2559816" y="284824"/>
            <a:ext cx="6809267" cy="584775"/>
          </a:xfrm>
          <a:prstGeom prst="rect">
            <a:avLst/>
          </a:prstGeom>
          <a:solidFill>
            <a:srgbClr val="002060"/>
          </a:solidFill>
          <a:ln>
            <a:noFill/>
          </a:ln>
          <a:effectLst/>
          <a:scene3d>
            <a:camera prst="orthographicFront">
              <a:rot lat="0" lon="0" rev="0"/>
            </a:camera>
            <a:lightRig rig="chilly" dir="t">
              <a:rot lat="0" lon="0" rev="18480000"/>
            </a:lightRig>
          </a:scene3d>
          <a:sp3d prstMaterial="clear">
            <a:bevelT h="63500"/>
          </a:sp3d>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3200" dirty="0">
                <a:ln w="0"/>
                <a:solidFill>
                  <a:srgbClr val="FF3399"/>
                </a:solidFill>
                <a:effectLst>
                  <a:outerShdw blurRad="50800" dist="38100" dir="8100000" algn="tr" rotWithShape="0">
                    <a:prstClr val="black">
                      <a:alpha val="40000"/>
                    </a:prstClr>
                  </a:outerShdw>
                </a:effectLst>
              </a:rPr>
              <a:t>Dear students, lets enjoy a picture.</a:t>
            </a:r>
            <a:endParaRPr lang="en-US" sz="3200" dirty="0">
              <a:solidFill>
                <a:sysClr val="windowText" lastClr="000000"/>
              </a:solidFill>
              <a:effectLst>
                <a:outerShdw blurRad="50800" dist="38100" dir="8100000" algn="tr" rotWithShape="0">
                  <a:prstClr val="black">
                    <a:alpha val="40000"/>
                  </a:prstClr>
                </a:outerShdw>
              </a:effectLst>
            </a:endParaRPr>
          </a:p>
        </p:txBody>
      </p:sp>
      <p:pic>
        <p:nvPicPr>
          <p:cNvPr id="2" name="Picture 1">
            <a:extLst>
              <a:ext uri="{FF2B5EF4-FFF2-40B4-BE49-F238E27FC236}">
                <a16:creationId xmlns:a16="http://schemas.microsoft.com/office/drawing/2014/main" id="{3C3D1399-7797-4265-9D71-C757425B17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07675" y="1097280"/>
            <a:ext cx="6443005" cy="5303519"/>
          </a:xfrm>
          <a:prstGeom prst="rect">
            <a:avLst/>
          </a:prstGeom>
        </p:spPr>
      </p:pic>
      <p:sp>
        <p:nvSpPr>
          <p:cNvPr id="8" name="TextBox 7">
            <a:extLst>
              <a:ext uri="{FF2B5EF4-FFF2-40B4-BE49-F238E27FC236}">
                <a16:creationId xmlns:a16="http://schemas.microsoft.com/office/drawing/2014/main" id="{EDAF6EBA-282F-48C9-B9C8-449B5BCDF3C4}"/>
              </a:ext>
            </a:extLst>
          </p:cNvPr>
          <p:cNvSpPr txBox="1"/>
          <p:nvPr/>
        </p:nvSpPr>
        <p:spPr>
          <a:xfrm>
            <a:off x="3995429" y="961700"/>
            <a:ext cx="3790122" cy="369332"/>
          </a:xfrm>
          <a:prstGeom prst="rect">
            <a:avLst/>
          </a:prstGeom>
          <a:noFill/>
        </p:spPr>
        <p:txBody>
          <a:bodyPr wrap="square" rtlCol="0">
            <a:prstTxWarp prst="textPlain">
              <a:avLst/>
            </a:prstTxWarp>
            <a:spAutoFit/>
          </a:bodyPr>
          <a:lstStyle/>
          <a:p>
            <a:pPr algn="ctr"/>
            <a:r>
              <a:rPr lang="en-US" sz="1600" dirty="0">
                <a:effectLst>
                  <a:outerShdw blurRad="50800" dist="38100" dir="8100000" algn="tr" rotWithShape="0">
                    <a:prstClr val="black">
                      <a:alpha val="40000"/>
                    </a:prstClr>
                  </a:outerShdw>
                </a:effectLst>
              </a:rPr>
              <a:t>Dear students what is the picture about?</a:t>
            </a:r>
          </a:p>
        </p:txBody>
      </p:sp>
      <p:sp>
        <p:nvSpPr>
          <p:cNvPr id="7" name="TextBox 6">
            <a:extLst>
              <a:ext uri="{FF2B5EF4-FFF2-40B4-BE49-F238E27FC236}">
                <a16:creationId xmlns:a16="http://schemas.microsoft.com/office/drawing/2014/main" id="{2EE67EA2-43D6-4DE2-9D00-D25C3D820736}"/>
              </a:ext>
            </a:extLst>
          </p:cNvPr>
          <p:cNvSpPr txBox="1"/>
          <p:nvPr/>
        </p:nvSpPr>
        <p:spPr>
          <a:xfrm>
            <a:off x="3825240" y="6050280"/>
            <a:ext cx="4541520" cy="614065"/>
          </a:xfrm>
          <a:prstGeom prst="rect">
            <a:avLst/>
          </a:prstGeom>
          <a:noFill/>
        </p:spPr>
        <p:txBody>
          <a:bodyPr wrap="square" rtlCol="0">
            <a:prstTxWarp prst="textPlain">
              <a:avLst/>
            </a:prstTxWarp>
            <a:spAutoFit/>
          </a:bodyPr>
          <a:lstStyle/>
          <a:p>
            <a:r>
              <a:rPr lang="en-US" sz="2400" dirty="0">
                <a:effectLst>
                  <a:outerShdw blurRad="50800" dist="38100" dir="8100000" algn="tr" rotWithShape="0">
                    <a:prstClr val="black">
                      <a:alpha val="40000"/>
                    </a:prstClr>
                  </a:outerShdw>
                </a:effectLst>
              </a:rPr>
              <a:t>The man is doing physical exercise</a:t>
            </a:r>
          </a:p>
        </p:txBody>
      </p:sp>
      <p:pic>
        <p:nvPicPr>
          <p:cNvPr id="9" name="Picture 8">
            <a:extLst>
              <a:ext uri="{FF2B5EF4-FFF2-40B4-BE49-F238E27FC236}">
                <a16:creationId xmlns:a16="http://schemas.microsoft.com/office/drawing/2014/main" id="{92FCFA20-D1F0-4D8D-AABB-8A0FE4218E8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83280" y="1795394"/>
            <a:ext cx="5425440" cy="3429000"/>
          </a:xfrm>
          <a:prstGeom prst="rect">
            <a:avLst/>
          </a:prstGeom>
        </p:spPr>
      </p:pic>
    </p:spTree>
    <p:extLst>
      <p:ext uri="{BB962C8B-B14F-4D97-AF65-F5344CB8AC3E}">
        <p14:creationId xmlns:p14="http://schemas.microsoft.com/office/powerpoint/2010/main" val="2166423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8" fill="hold">
                            <p:stCondLst>
                              <p:cond delay="500"/>
                            </p:stCondLst>
                            <p:childTnLst>
                              <p:par>
                                <p:cTn id="9" presetID="6" presetClass="entr" presetSubtype="32" fill="hold" nodeType="afterEffect">
                                  <p:stCondLst>
                                    <p:cond delay="1000"/>
                                  </p:stCondLst>
                                  <p:childTnLst>
                                    <p:set>
                                      <p:cBhvr>
                                        <p:cTn id="10" dur="1" fill="hold">
                                          <p:stCondLst>
                                            <p:cond delay="0"/>
                                          </p:stCondLst>
                                        </p:cTn>
                                        <p:tgtEl>
                                          <p:spTgt spid="9"/>
                                        </p:tgtEl>
                                        <p:attrNameLst>
                                          <p:attrName>style.visibility</p:attrName>
                                        </p:attrNameLst>
                                      </p:cBhvr>
                                      <p:to>
                                        <p:strVal val="visible"/>
                                      </p:to>
                                    </p:set>
                                    <p:animEffect transition="in" filter="circle(out)">
                                      <p:cBhvr>
                                        <p:cTn id="11" dur="20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subTnLst>
                                    <p:audio>
                                      <p:cMediaNode>
                                        <p:cTn display="0" masterRel="sameClick">
                                          <p:stCondLst>
                                            <p:cond evt="begin" delay="0">
                                              <p:tn val="14"/>
                                            </p:cond>
                                          </p:stCondLst>
                                          <p:endCondLst>
                                            <p:cond evt="onStopAudio" delay="0">
                                              <p:tgtEl>
                                                <p:sldTgt/>
                                              </p:tgtEl>
                                            </p:cond>
                                          </p:endCondLst>
                                        </p:cTn>
                                        <p:tgtEl>
                                          <p:sndTgt r:embed="rId3" name="laser.wav"/>
                                        </p:tgtEl>
                                      </p:cMediaNode>
                                    </p:audio>
                                  </p:sub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AD11C29-71BA-4370-894C-42EEAEB89D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54" y="254980"/>
            <a:ext cx="11226021" cy="6222095"/>
          </a:xfrm>
          <a:prstGeom prst="rect">
            <a:avLst/>
          </a:prstGeom>
        </p:spPr>
      </p:pic>
      <p:sp>
        <p:nvSpPr>
          <p:cNvPr id="7" name="TextBox 6">
            <a:extLst>
              <a:ext uri="{FF2B5EF4-FFF2-40B4-BE49-F238E27FC236}">
                <a16:creationId xmlns:a16="http://schemas.microsoft.com/office/drawing/2014/main" id="{69521CE4-A387-4992-A249-FCA9ABDECDF8}"/>
              </a:ext>
            </a:extLst>
          </p:cNvPr>
          <p:cNvSpPr txBox="1"/>
          <p:nvPr/>
        </p:nvSpPr>
        <p:spPr>
          <a:xfrm>
            <a:off x="2869809" y="1083206"/>
            <a:ext cx="3024553" cy="1631216"/>
          </a:xfrm>
          <a:prstGeom prst="rect">
            <a:avLst/>
          </a:prstGeom>
          <a:noFill/>
        </p:spPr>
        <p:txBody>
          <a:bodyPr wrap="square" rtlCol="0">
            <a:prstTxWarp prst="textPlain">
              <a:avLst/>
            </a:prstTxWarp>
            <a:spAutoFit/>
          </a:bodyPr>
          <a:lstStyle/>
          <a:p>
            <a:pPr algn="ctr"/>
            <a:r>
              <a:rPr lang="en-US" sz="2400" dirty="0">
                <a:effectLst>
                  <a:outerShdw blurRad="50800" dist="38100" dir="8100000" algn="tr" rotWithShape="0">
                    <a:prstClr val="black">
                      <a:alpha val="40000"/>
                    </a:prstClr>
                  </a:outerShdw>
                </a:effectLst>
              </a:rPr>
              <a:t>So our today’s topic is</a:t>
            </a:r>
          </a:p>
          <a:p>
            <a:pPr algn="ctr"/>
            <a:r>
              <a:rPr lang="en-US" sz="3200" dirty="0">
                <a:solidFill>
                  <a:srgbClr val="AF1191"/>
                </a:solidFill>
                <a:effectLst>
                  <a:outerShdw blurRad="50800" dist="38100" dir="8100000" algn="tr" rotWithShape="0">
                    <a:prstClr val="black">
                      <a:alpha val="40000"/>
                    </a:prstClr>
                  </a:outerShdw>
                </a:effectLst>
              </a:rPr>
              <a:t>Physical exercise</a:t>
            </a:r>
            <a:endParaRPr lang="en-US" sz="2800" dirty="0">
              <a:solidFill>
                <a:srgbClr val="AF1191"/>
              </a:solidFill>
              <a:effectLst>
                <a:outerShdw blurRad="50800" dist="38100" dir="8100000" algn="tr" rotWithShape="0">
                  <a:prstClr val="black">
                    <a:alpha val="40000"/>
                  </a:prstClr>
                </a:outerShdw>
              </a:effectLst>
            </a:endParaRPr>
          </a:p>
          <a:p>
            <a:pPr algn="ctr"/>
            <a:r>
              <a:rPr lang="en-US" sz="2400" dirty="0">
                <a:effectLst>
                  <a:outerShdw blurRad="50800" dist="38100" dir="8100000" algn="tr" rotWithShape="0">
                    <a:prstClr val="black">
                      <a:alpha val="40000"/>
                    </a:prstClr>
                  </a:outerShdw>
                </a:effectLst>
              </a:rPr>
              <a:t>Unit – 3</a:t>
            </a:r>
          </a:p>
          <a:p>
            <a:pPr algn="ctr"/>
            <a:r>
              <a:rPr lang="en-US" sz="2400" dirty="0">
                <a:effectLst>
                  <a:outerShdw blurRad="50800" dist="38100" dir="8100000" algn="tr" rotWithShape="0">
                    <a:prstClr val="black">
                      <a:alpha val="40000"/>
                    </a:prstClr>
                  </a:outerShdw>
                </a:effectLst>
              </a:rPr>
              <a:t>Lesson - 6</a:t>
            </a:r>
          </a:p>
        </p:txBody>
      </p:sp>
      <p:pic>
        <p:nvPicPr>
          <p:cNvPr id="9" name="Picture 8">
            <a:extLst>
              <a:ext uri="{FF2B5EF4-FFF2-40B4-BE49-F238E27FC236}">
                <a16:creationId xmlns:a16="http://schemas.microsoft.com/office/drawing/2014/main" id="{EAC7A768-DECA-45A9-BD6B-D054FF39F3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5703" y="582637"/>
            <a:ext cx="2940149" cy="2338444"/>
          </a:xfrm>
          <a:prstGeom prst="rect">
            <a:avLst/>
          </a:prstGeom>
        </p:spPr>
      </p:pic>
    </p:spTree>
    <p:extLst>
      <p:ext uri="{BB962C8B-B14F-4D97-AF65-F5344CB8AC3E}">
        <p14:creationId xmlns:p14="http://schemas.microsoft.com/office/powerpoint/2010/main" val="199147148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Effect transition="in" filter="wipe(left)">
                                      <p:cBhvr>
                                        <p:cTn id="7" dur="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958C952-FE93-441D-AB79-E73BE8088D0C}"/>
              </a:ext>
            </a:extLst>
          </p:cNvPr>
          <p:cNvSpPr txBox="1"/>
          <p:nvPr/>
        </p:nvSpPr>
        <p:spPr>
          <a:xfrm>
            <a:off x="1228891" y="504970"/>
            <a:ext cx="3074505" cy="650600"/>
          </a:xfrm>
          <a:prstGeom prst="rect">
            <a:avLst/>
          </a:prstGeom>
          <a:noFill/>
        </p:spPr>
        <p:txBody>
          <a:bodyPr wrap="square" rtlCol="0">
            <a:prstTxWarp prst="textPlain">
              <a:avLst/>
            </a:prstTxWarp>
            <a:spAutoFit/>
          </a:bodyPr>
          <a:lstStyle/>
          <a:p>
            <a:r>
              <a:rPr lang="en-US" sz="2800" dirty="0">
                <a:effectLst>
                  <a:outerShdw blurRad="50800" dist="38100" dir="8100000" algn="tr" rotWithShape="0">
                    <a:prstClr val="black">
                      <a:alpha val="40000"/>
                    </a:prstClr>
                  </a:outerShdw>
                </a:effectLst>
              </a:rPr>
              <a:t>Learning outcomes</a:t>
            </a:r>
          </a:p>
        </p:txBody>
      </p:sp>
      <p:sp>
        <p:nvSpPr>
          <p:cNvPr id="3" name="TextBox 2">
            <a:extLst>
              <a:ext uri="{FF2B5EF4-FFF2-40B4-BE49-F238E27FC236}">
                <a16:creationId xmlns:a16="http://schemas.microsoft.com/office/drawing/2014/main" id="{4176F28F-BDC5-4BF3-A811-3800F8DE5D4C}"/>
              </a:ext>
            </a:extLst>
          </p:cNvPr>
          <p:cNvSpPr txBox="1"/>
          <p:nvPr/>
        </p:nvSpPr>
        <p:spPr>
          <a:xfrm>
            <a:off x="1152544" y="1392078"/>
            <a:ext cx="7633252" cy="645655"/>
          </a:xfrm>
          <a:prstGeom prst="rect">
            <a:avLst/>
          </a:prstGeom>
          <a:noFill/>
        </p:spPr>
        <p:txBody>
          <a:bodyPr wrap="square" rtlCol="0">
            <a:prstTxWarp prst="textPlain">
              <a:avLst/>
            </a:prstTxWarp>
            <a:spAutoFit/>
          </a:bodyPr>
          <a:lstStyle/>
          <a:p>
            <a:r>
              <a:rPr lang="en-US" sz="2800" dirty="0">
                <a:effectLst>
                  <a:outerShdw blurRad="50800" dist="38100" dir="8100000" algn="tr" rotWithShape="0">
                    <a:prstClr val="black">
                      <a:alpha val="40000"/>
                    </a:prstClr>
                  </a:outerShdw>
                </a:effectLst>
              </a:rPr>
              <a:t>After completing the lesson students will be able to </a:t>
            </a:r>
          </a:p>
        </p:txBody>
      </p:sp>
      <p:grpSp>
        <p:nvGrpSpPr>
          <p:cNvPr id="4" name="Group 3">
            <a:extLst>
              <a:ext uri="{FF2B5EF4-FFF2-40B4-BE49-F238E27FC236}">
                <a16:creationId xmlns:a16="http://schemas.microsoft.com/office/drawing/2014/main" id="{E20DE637-FD6F-4ABA-8A1A-5CE44A5C5A5E}"/>
              </a:ext>
            </a:extLst>
          </p:cNvPr>
          <p:cNvGrpSpPr/>
          <p:nvPr/>
        </p:nvGrpSpPr>
        <p:grpSpPr>
          <a:xfrm>
            <a:off x="3245603" y="2538494"/>
            <a:ext cx="4532246" cy="720716"/>
            <a:chOff x="2517912" y="1868558"/>
            <a:chExt cx="5896607" cy="720716"/>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grpSpPr>
        <p:sp>
          <p:nvSpPr>
            <p:cNvPr id="5" name="TextBox 4">
              <a:extLst>
                <a:ext uri="{FF2B5EF4-FFF2-40B4-BE49-F238E27FC236}">
                  <a16:creationId xmlns:a16="http://schemas.microsoft.com/office/drawing/2014/main" id="{7E96D9E0-FABC-460D-89B8-CACFAF082E51}"/>
                </a:ext>
              </a:extLst>
            </p:cNvPr>
            <p:cNvSpPr txBox="1"/>
            <p:nvPr/>
          </p:nvSpPr>
          <p:spPr>
            <a:xfrm>
              <a:off x="2915886" y="1921564"/>
              <a:ext cx="5498633" cy="461665"/>
            </a:xfrm>
            <a:prstGeom prst="rect">
              <a:avLst/>
            </a:prstGeom>
            <a:grpFill/>
            <a:ln>
              <a:solidFill>
                <a:schemeClr val="accent1"/>
              </a:solidFill>
            </a:ln>
          </p:spPr>
          <p:txBody>
            <a:bodyPr wrap="square" rtlCol="0">
              <a:prstTxWarp prst="textPlain">
                <a:avLst/>
              </a:prstTxWarp>
              <a:spAutoFit/>
            </a:bodyPr>
            <a:lstStyle/>
            <a:p>
              <a:r>
                <a:rPr lang="en-US" dirty="0">
                  <a:effectLst>
                    <a:outerShdw blurRad="50800" dist="38100" dir="8100000" algn="tr" rotWithShape="0">
                      <a:prstClr val="black">
                        <a:alpha val="40000"/>
                      </a:prstClr>
                    </a:outerShdw>
                  </a:effectLst>
                </a:rPr>
                <a:t> infer meaning from the context</a:t>
              </a:r>
            </a:p>
          </p:txBody>
        </p:sp>
        <p:sp>
          <p:nvSpPr>
            <p:cNvPr id="6" name="Arrow: Chevron 5">
              <a:extLst>
                <a:ext uri="{FF2B5EF4-FFF2-40B4-BE49-F238E27FC236}">
                  <a16:creationId xmlns:a16="http://schemas.microsoft.com/office/drawing/2014/main" id="{A53485A3-D95F-41E5-AE00-AB2EC7BDF23F}"/>
                </a:ext>
              </a:extLst>
            </p:cNvPr>
            <p:cNvSpPr/>
            <p:nvPr/>
          </p:nvSpPr>
          <p:spPr>
            <a:xfrm rot="5400000">
              <a:off x="2349201" y="2037269"/>
              <a:ext cx="720716" cy="383293"/>
            </a:xfrm>
            <a:prstGeom prst="chevron">
              <a:avLst>
                <a:gd name="adj" fmla="val 64549"/>
              </a:avLst>
            </a:prstGeom>
            <a:grpFill/>
          </p:spPr>
          <p:style>
            <a:lnRef idx="1">
              <a:schemeClr val="accent1"/>
            </a:lnRef>
            <a:fillRef idx="2">
              <a:schemeClr val="accent1"/>
            </a:fillRef>
            <a:effectRef idx="1">
              <a:schemeClr val="accent1"/>
            </a:effectRef>
            <a:fontRef idx="minor">
              <a:schemeClr val="dk1"/>
            </a:fontRef>
          </p:style>
          <p:txBody>
            <a:bodyPr vert="vert270" wrap="none" rtlCol="0" anchor="ctr"/>
            <a:lstStyle/>
            <a:p>
              <a:pPr algn="ctr"/>
              <a:r>
                <a:rPr lang="en-US" dirty="0">
                  <a:solidFill>
                    <a:schemeClr val="tx1"/>
                  </a:solidFill>
                  <a:effectLst>
                    <a:outerShdw blurRad="50800" dist="38100" dir="8100000" algn="tr" rotWithShape="0">
                      <a:prstClr val="black">
                        <a:alpha val="40000"/>
                      </a:prstClr>
                    </a:outerShdw>
                  </a:effectLst>
                </a:rPr>
                <a:t>1</a:t>
              </a:r>
            </a:p>
          </p:txBody>
        </p:sp>
      </p:grpSp>
      <p:grpSp>
        <p:nvGrpSpPr>
          <p:cNvPr id="7" name="Group 6">
            <a:extLst>
              <a:ext uri="{FF2B5EF4-FFF2-40B4-BE49-F238E27FC236}">
                <a16:creationId xmlns:a16="http://schemas.microsoft.com/office/drawing/2014/main" id="{291CBD69-52A0-4620-A758-4F7A01535DDF}"/>
              </a:ext>
            </a:extLst>
          </p:cNvPr>
          <p:cNvGrpSpPr/>
          <p:nvPr/>
        </p:nvGrpSpPr>
        <p:grpSpPr>
          <a:xfrm>
            <a:off x="3258856" y="3281344"/>
            <a:ext cx="4518596" cy="689313"/>
            <a:chOff x="2385393" y="2585299"/>
            <a:chExt cx="5958732" cy="689313"/>
          </a:xfrm>
        </p:grpSpPr>
        <p:sp>
          <p:nvSpPr>
            <p:cNvPr id="8" name="TextBox 7">
              <a:extLst>
                <a:ext uri="{FF2B5EF4-FFF2-40B4-BE49-F238E27FC236}">
                  <a16:creationId xmlns:a16="http://schemas.microsoft.com/office/drawing/2014/main" id="{C2B37B60-2BF9-4FD2-ACDC-D04E54D2389F}"/>
                </a:ext>
              </a:extLst>
            </p:cNvPr>
            <p:cNvSpPr txBox="1"/>
            <p:nvPr/>
          </p:nvSpPr>
          <p:spPr>
            <a:xfrm>
              <a:off x="2751708" y="2651622"/>
              <a:ext cx="5592417" cy="369332"/>
            </a:xfrm>
            <a:prstGeom prst="rect">
              <a:avLst/>
            </a:prstGeom>
            <a:gradFill flip="none" rotWithShape="1">
              <a:gsLst>
                <a:gs pos="0">
                  <a:srgbClr val="AF1191">
                    <a:tint val="66000"/>
                    <a:satMod val="160000"/>
                  </a:srgbClr>
                </a:gs>
                <a:gs pos="50000">
                  <a:srgbClr val="AF1191">
                    <a:tint val="44500"/>
                    <a:satMod val="160000"/>
                  </a:srgbClr>
                </a:gs>
                <a:gs pos="100000">
                  <a:srgbClr val="AF1191">
                    <a:tint val="23500"/>
                    <a:satMod val="160000"/>
                  </a:srgbClr>
                </a:gs>
              </a:gsLst>
              <a:lin ang="2700000" scaled="1"/>
              <a:tileRect/>
            </a:gradFill>
            <a:ln>
              <a:solidFill>
                <a:schemeClr val="accent1"/>
              </a:solidFill>
            </a:ln>
          </p:spPr>
          <p:txBody>
            <a:bodyPr wrap="square" rtlCol="0">
              <a:prstTxWarp prst="textPlain">
                <a:avLst/>
              </a:prstTxWarp>
              <a:spAutoFit/>
            </a:bodyPr>
            <a:lstStyle/>
            <a:p>
              <a:r>
                <a:rPr lang="en-US" dirty="0">
                  <a:effectLst>
                    <a:outerShdw blurRad="50800" dist="38100" dir="8100000" algn="tr" rotWithShape="0">
                      <a:prstClr val="black">
                        <a:alpha val="40000"/>
                      </a:prstClr>
                    </a:outerShdw>
                  </a:effectLst>
                </a:rPr>
                <a:t> talk about the pictures</a:t>
              </a:r>
            </a:p>
          </p:txBody>
        </p:sp>
        <p:sp>
          <p:nvSpPr>
            <p:cNvPr id="9" name="Arrow: Chevron 8">
              <a:extLst>
                <a:ext uri="{FF2B5EF4-FFF2-40B4-BE49-F238E27FC236}">
                  <a16:creationId xmlns:a16="http://schemas.microsoft.com/office/drawing/2014/main" id="{8FB9B714-1589-42B1-8FBD-B093BA47874F}"/>
                </a:ext>
              </a:extLst>
            </p:cNvPr>
            <p:cNvSpPr/>
            <p:nvPr/>
          </p:nvSpPr>
          <p:spPr>
            <a:xfrm rot="5400000">
              <a:off x="2237836" y="2732856"/>
              <a:ext cx="689313" cy="394200"/>
            </a:xfrm>
            <a:prstGeom prst="chevron">
              <a:avLst>
                <a:gd name="adj" fmla="val 64549"/>
              </a:avLst>
            </a:prstGeom>
            <a:gradFill flip="none" rotWithShape="1">
              <a:gsLst>
                <a:gs pos="0">
                  <a:srgbClr val="AF1191">
                    <a:tint val="66000"/>
                    <a:satMod val="160000"/>
                  </a:srgbClr>
                </a:gs>
                <a:gs pos="50000">
                  <a:srgbClr val="AF1191">
                    <a:tint val="44500"/>
                    <a:satMod val="160000"/>
                  </a:srgbClr>
                </a:gs>
                <a:gs pos="100000">
                  <a:srgbClr val="AF1191">
                    <a:tint val="23500"/>
                    <a:satMod val="160000"/>
                  </a:srgbClr>
                </a:gs>
              </a:gsLst>
              <a:lin ang="2700000" scaled="1"/>
              <a:tileRect/>
            </a:gradFill>
          </p:spPr>
          <p:style>
            <a:lnRef idx="1">
              <a:schemeClr val="accent1"/>
            </a:lnRef>
            <a:fillRef idx="2">
              <a:schemeClr val="accent1"/>
            </a:fillRef>
            <a:effectRef idx="1">
              <a:schemeClr val="accent1"/>
            </a:effectRef>
            <a:fontRef idx="minor">
              <a:schemeClr val="dk1"/>
            </a:fontRef>
          </p:style>
          <p:txBody>
            <a:bodyPr vert="vert270" wrap="none" rtlCol="0" anchor="ctr"/>
            <a:lstStyle/>
            <a:p>
              <a:pPr algn="ctr"/>
              <a:r>
                <a:rPr lang="en-US" dirty="0">
                  <a:solidFill>
                    <a:schemeClr val="tx1"/>
                  </a:solidFill>
                  <a:effectLst>
                    <a:outerShdw blurRad="50800" dist="38100" dir="8100000" algn="tr" rotWithShape="0">
                      <a:prstClr val="black">
                        <a:alpha val="40000"/>
                      </a:prstClr>
                    </a:outerShdw>
                  </a:effectLst>
                </a:rPr>
                <a:t>2</a:t>
              </a:r>
            </a:p>
          </p:txBody>
        </p:sp>
      </p:grpSp>
      <p:grpSp>
        <p:nvGrpSpPr>
          <p:cNvPr id="10" name="Group 9">
            <a:extLst>
              <a:ext uri="{FF2B5EF4-FFF2-40B4-BE49-F238E27FC236}">
                <a16:creationId xmlns:a16="http://schemas.microsoft.com/office/drawing/2014/main" id="{71D57A63-2F79-487E-A140-70CD5428503D}"/>
              </a:ext>
            </a:extLst>
          </p:cNvPr>
          <p:cNvGrpSpPr/>
          <p:nvPr/>
        </p:nvGrpSpPr>
        <p:grpSpPr>
          <a:xfrm>
            <a:off x="3272109" y="3956742"/>
            <a:ext cx="4532243" cy="832639"/>
            <a:chOff x="3006471" y="3315291"/>
            <a:chExt cx="5802236" cy="689314"/>
          </a:xfrm>
        </p:grpSpPr>
        <p:sp>
          <p:nvSpPr>
            <p:cNvPr id="11" name="TextBox 10">
              <a:extLst>
                <a:ext uri="{FF2B5EF4-FFF2-40B4-BE49-F238E27FC236}">
                  <a16:creationId xmlns:a16="http://schemas.microsoft.com/office/drawing/2014/main" id="{B4FC5B64-C356-488F-8EEC-01462DF11385}"/>
                </a:ext>
              </a:extLst>
            </p:cNvPr>
            <p:cNvSpPr txBox="1"/>
            <p:nvPr/>
          </p:nvSpPr>
          <p:spPr>
            <a:xfrm>
              <a:off x="3346509" y="3339548"/>
              <a:ext cx="5462198" cy="46166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solidFill>
                <a:schemeClr val="accent1"/>
              </a:solidFill>
            </a:ln>
          </p:spPr>
          <p:txBody>
            <a:bodyPr wrap="square" rtlCol="0">
              <a:prstTxWarp prst="textPlain">
                <a:avLst/>
              </a:prstTxWarp>
              <a:spAutoFit/>
            </a:bodyPr>
            <a:lstStyle/>
            <a:p>
              <a:r>
                <a:rPr lang="en-US" dirty="0">
                  <a:effectLst>
                    <a:outerShdw blurRad="50800" dist="38100" dir="8100000" algn="tr" rotWithShape="0">
                      <a:prstClr val="black">
                        <a:alpha val="40000"/>
                      </a:prstClr>
                    </a:outerShdw>
                  </a:effectLst>
                </a:rPr>
                <a:t> write answers to the questions.</a:t>
              </a:r>
            </a:p>
          </p:txBody>
        </p:sp>
        <p:sp>
          <p:nvSpPr>
            <p:cNvPr id="12" name="Arrow: Chevron 11">
              <a:extLst>
                <a:ext uri="{FF2B5EF4-FFF2-40B4-BE49-F238E27FC236}">
                  <a16:creationId xmlns:a16="http://schemas.microsoft.com/office/drawing/2014/main" id="{B766485F-43A1-4826-92F1-AB158ABC485B}"/>
                </a:ext>
              </a:extLst>
            </p:cNvPr>
            <p:cNvSpPr/>
            <p:nvPr/>
          </p:nvSpPr>
          <p:spPr>
            <a:xfrm rot="5400000">
              <a:off x="2849761" y="3472001"/>
              <a:ext cx="689314" cy="375894"/>
            </a:xfrm>
            <a:prstGeom prst="chevron">
              <a:avLst>
                <a:gd name="adj" fmla="val 64549"/>
              </a:avLst>
            </a:prstGeom>
          </p:spPr>
          <p:style>
            <a:lnRef idx="1">
              <a:schemeClr val="accent1"/>
            </a:lnRef>
            <a:fillRef idx="2">
              <a:schemeClr val="accent1"/>
            </a:fillRef>
            <a:effectRef idx="1">
              <a:schemeClr val="accent1"/>
            </a:effectRef>
            <a:fontRef idx="minor">
              <a:schemeClr val="dk1"/>
            </a:fontRef>
          </p:style>
          <p:txBody>
            <a:bodyPr vert="vert270" wrap="none" rtlCol="0" anchor="ctr"/>
            <a:lstStyle/>
            <a:p>
              <a:pPr algn="ctr"/>
              <a:r>
                <a:rPr lang="en-US" dirty="0">
                  <a:solidFill>
                    <a:schemeClr val="tx1"/>
                  </a:solidFill>
                  <a:effectLst>
                    <a:outerShdw blurRad="50800" dist="38100" dir="8100000" algn="tr" rotWithShape="0">
                      <a:prstClr val="black">
                        <a:alpha val="40000"/>
                      </a:prstClr>
                    </a:outerShdw>
                  </a:effectLst>
                </a:rPr>
                <a:t>3</a:t>
              </a:r>
            </a:p>
          </p:txBody>
        </p:sp>
      </p:grpSp>
      <p:grpSp>
        <p:nvGrpSpPr>
          <p:cNvPr id="13" name="Group 12">
            <a:extLst>
              <a:ext uri="{FF2B5EF4-FFF2-40B4-BE49-F238E27FC236}">
                <a16:creationId xmlns:a16="http://schemas.microsoft.com/office/drawing/2014/main" id="{AC92A52F-4343-433B-B8CC-C8693E5D9E19}"/>
              </a:ext>
            </a:extLst>
          </p:cNvPr>
          <p:cNvGrpSpPr/>
          <p:nvPr/>
        </p:nvGrpSpPr>
        <p:grpSpPr>
          <a:xfrm>
            <a:off x="3286546" y="4750994"/>
            <a:ext cx="4545497" cy="689313"/>
            <a:chOff x="2720129" y="4057720"/>
            <a:chExt cx="5672492" cy="689313"/>
          </a:xfrm>
          <a:gradFill flip="none" rotWithShape="1">
            <a:gsLst>
              <a:gs pos="0">
                <a:srgbClr val="AF1191">
                  <a:tint val="66000"/>
                  <a:satMod val="160000"/>
                </a:srgbClr>
              </a:gs>
              <a:gs pos="50000">
                <a:srgbClr val="AF1191">
                  <a:tint val="44500"/>
                  <a:satMod val="160000"/>
                </a:srgbClr>
              </a:gs>
              <a:gs pos="100000">
                <a:srgbClr val="AF1191">
                  <a:tint val="23500"/>
                  <a:satMod val="160000"/>
                </a:srgbClr>
              </a:gs>
            </a:gsLst>
            <a:lin ang="2700000" scaled="1"/>
            <a:tileRect/>
          </a:gradFill>
        </p:grpSpPr>
        <p:sp>
          <p:nvSpPr>
            <p:cNvPr id="14" name="TextBox 13">
              <a:extLst>
                <a:ext uri="{FF2B5EF4-FFF2-40B4-BE49-F238E27FC236}">
                  <a16:creationId xmlns:a16="http://schemas.microsoft.com/office/drawing/2014/main" id="{12C625E9-2766-48B3-A735-70B5BC398DF9}"/>
                </a:ext>
              </a:extLst>
            </p:cNvPr>
            <p:cNvSpPr txBox="1"/>
            <p:nvPr/>
          </p:nvSpPr>
          <p:spPr>
            <a:xfrm>
              <a:off x="3129740" y="4096109"/>
              <a:ext cx="5262881" cy="369332"/>
            </a:xfrm>
            <a:prstGeom prst="rect">
              <a:avLst/>
            </a:prstGeom>
            <a:grpFill/>
            <a:ln>
              <a:solidFill>
                <a:schemeClr val="accent1"/>
              </a:solidFill>
            </a:ln>
          </p:spPr>
          <p:txBody>
            <a:bodyPr wrap="square" rtlCol="0">
              <a:prstTxWarp prst="textPlain">
                <a:avLst/>
              </a:prstTxWarp>
              <a:spAutoFit/>
            </a:bodyPr>
            <a:lstStyle/>
            <a:p>
              <a:r>
                <a:rPr lang="en-US" dirty="0">
                  <a:effectLst>
                    <a:outerShdw blurRad="50800" dist="38100" dir="8100000" algn="tr" rotWithShape="0">
                      <a:prstClr val="black">
                        <a:alpha val="40000"/>
                      </a:prstClr>
                    </a:outerShdw>
                  </a:effectLst>
                </a:rPr>
                <a:t> tick the best answers from the alternative</a:t>
              </a:r>
            </a:p>
          </p:txBody>
        </p:sp>
        <p:sp>
          <p:nvSpPr>
            <p:cNvPr id="15" name="Arrow: Chevron 14">
              <a:extLst>
                <a:ext uri="{FF2B5EF4-FFF2-40B4-BE49-F238E27FC236}">
                  <a16:creationId xmlns:a16="http://schemas.microsoft.com/office/drawing/2014/main" id="{605A753F-777D-450E-9D98-5E7426067EBF}"/>
                </a:ext>
              </a:extLst>
            </p:cNvPr>
            <p:cNvSpPr/>
            <p:nvPr/>
          </p:nvSpPr>
          <p:spPr>
            <a:xfrm rot="5400000">
              <a:off x="2568852" y="4208997"/>
              <a:ext cx="689313" cy="386759"/>
            </a:xfrm>
            <a:prstGeom prst="chevron">
              <a:avLst>
                <a:gd name="adj" fmla="val 64549"/>
              </a:avLst>
            </a:prstGeom>
            <a:grpFill/>
          </p:spPr>
          <p:style>
            <a:lnRef idx="1">
              <a:schemeClr val="accent1"/>
            </a:lnRef>
            <a:fillRef idx="2">
              <a:schemeClr val="accent1"/>
            </a:fillRef>
            <a:effectRef idx="1">
              <a:schemeClr val="accent1"/>
            </a:effectRef>
            <a:fontRef idx="minor">
              <a:schemeClr val="dk1"/>
            </a:fontRef>
          </p:style>
          <p:txBody>
            <a:bodyPr vert="vert270" wrap="none" rtlCol="0" anchor="ctr"/>
            <a:lstStyle/>
            <a:p>
              <a:pPr algn="ctr"/>
              <a:r>
                <a:rPr lang="en-US" dirty="0">
                  <a:solidFill>
                    <a:schemeClr val="tx1"/>
                  </a:solidFill>
                  <a:effectLst>
                    <a:outerShdw blurRad="50800" dist="38100" dir="8100000" algn="tr" rotWithShape="0">
                      <a:prstClr val="black">
                        <a:alpha val="40000"/>
                      </a:prstClr>
                    </a:outerShdw>
                  </a:effectLst>
                </a:rPr>
                <a:t>4</a:t>
              </a:r>
            </a:p>
          </p:txBody>
        </p:sp>
      </p:grpSp>
      <p:grpSp>
        <p:nvGrpSpPr>
          <p:cNvPr id="16" name="Group 15">
            <a:extLst>
              <a:ext uri="{FF2B5EF4-FFF2-40B4-BE49-F238E27FC236}">
                <a16:creationId xmlns:a16="http://schemas.microsoft.com/office/drawing/2014/main" id="{23B04E8D-300E-4439-9FC2-E5E24D72549A}"/>
              </a:ext>
            </a:extLst>
          </p:cNvPr>
          <p:cNvGrpSpPr/>
          <p:nvPr/>
        </p:nvGrpSpPr>
        <p:grpSpPr>
          <a:xfrm>
            <a:off x="3300196" y="5396537"/>
            <a:ext cx="4545496" cy="692173"/>
            <a:chOff x="2746657" y="4797287"/>
            <a:chExt cx="5684056" cy="692173"/>
          </a:xfrm>
        </p:grpSpPr>
        <p:sp>
          <p:nvSpPr>
            <p:cNvPr id="17" name="TextBox 16">
              <a:extLst>
                <a:ext uri="{FF2B5EF4-FFF2-40B4-BE49-F238E27FC236}">
                  <a16:creationId xmlns:a16="http://schemas.microsoft.com/office/drawing/2014/main" id="{C7727971-63D8-42A1-9AB3-7CF741FF7407}"/>
                </a:ext>
              </a:extLst>
            </p:cNvPr>
            <p:cNvSpPr txBox="1"/>
            <p:nvPr/>
          </p:nvSpPr>
          <p:spPr>
            <a:xfrm>
              <a:off x="3125808" y="4797287"/>
              <a:ext cx="5304905" cy="46166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solidFill>
                <a:schemeClr val="accent1"/>
              </a:solidFill>
            </a:ln>
          </p:spPr>
          <p:txBody>
            <a:bodyPr wrap="square" rtlCol="0">
              <a:prstTxWarp prst="textPlain">
                <a:avLst/>
              </a:prstTxWarp>
              <a:spAutoFit/>
            </a:bodyPr>
            <a:lstStyle/>
            <a:p>
              <a:r>
                <a:rPr lang="en-US" dirty="0">
                  <a:effectLst>
                    <a:outerShdw blurRad="50800" dist="38100" dir="8100000" algn="tr" rotWithShape="0">
                      <a:prstClr val="black">
                        <a:alpha val="40000"/>
                      </a:prstClr>
                    </a:outerShdw>
                  </a:effectLst>
                </a:rPr>
                <a:t> listen for information to the CD</a:t>
              </a:r>
            </a:p>
          </p:txBody>
        </p:sp>
        <p:sp>
          <p:nvSpPr>
            <p:cNvPr id="18" name="Arrow: Chevron 17">
              <a:extLst>
                <a:ext uri="{FF2B5EF4-FFF2-40B4-BE49-F238E27FC236}">
                  <a16:creationId xmlns:a16="http://schemas.microsoft.com/office/drawing/2014/main" id="{E221C6A8-A245-464D-A140-6489AE8E2FFC}"/>
                </a:ext>
              </a:extLst>
            </p:cNvPr>
            <p:cNvSpPr/>
            <p:nvPr/>
          </p:nvSpPr>
          <p:spPr>
            <a:xfrm rot="5400000">
              <a:off x="2595380" y="4951424"/>
              <a:ext cx="689313" cy="386759"/>
            </a:xfrm>
            <a:prstGeom prst="chevron">
              <a:avLst>
                <a:gd name="adj" fmla="val 64549"/>
              </a:avLst>
            </a:prstGeom>
          </p:spPr>
          <p:style>
            <a:lnRef idx="1">
              <a:schemeClr val="accent1"/>
            </a:lnRef>
            <a:fillRef idx="2">
              <a:schemeClr val="accent1"/>
            </a:fillRef>
            <a:effectRef idx="1">
              <a:schemeClr val="accent1"/>
            </a:effectRef>
            <a:fontRef idx="minor">
              <a:schemeClr val="dk1"/>
            </a:fontRef>
          </p:style>
          <p:txBody>
            <a:bodyPr vert="vert270" wrap="none" rtlCol="0" anchor="ctr"/>
            <a:lstStyle/>
            <a:p>
              <a:pPr algn="ctr"/>
              <a:r>
                <a:rPr lang="en-US" dirty="0">
                  <a:solidFill>
                    <a:schemeClr val="tx1"/>
                  </a:solidFill>
                  <a:effectLst>
                    <a:outerShdw blurRad="50800" dist="38100" dir="8100000" algn="tr" rotWithShape="0">
                      <a:prstClr val="black">
                        <a:alpha val="40000"/>
                      </a:prstClr>
                    </a:outerShdw>
                  </a:effectLst>
                </a:rPr>
                <a:t>5</a:t>
              </a:r>
            </a:p>
          </p:txBody>
        </p:sp>
      </p:grpSp>
    </p:spTree>
    <p:extLst>
      <p:ext uri="{BB962C8B-B14F-4D97-AF65-F5344CB8AC3E}">
        <p14:creationId xmlns:p14="http://schemas.microsoft.com/office/powerpoint/2010/main" val="154135868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250"/>
                                        <p:tgtEl>
                                          <p:spTgt spid="2"/>
                                        </p:tgtEl>
                                      </p:cBhvr>
                                    </p:animEffect>
                                  </p:childTnLst>
                                </p:cTn>
                              </p:par>
                            </p:childTnLst>
                          </p:cTn>
                        </p:par>
                        <p:par>
                          <p:cTn id="8" fill="hold">
                            <p:stCondLst>
                              <p:cond delay="250"/>
                            </p:stCondLst>
                            <p:childTnLst>
                              <p:par>
                                <p:cTn id="9" presetID="16" presetClass="entr" presetSubtype="2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25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250"/>
                                        <p:tgtEl>
                                          <p:spTgt spid="4"/>
                                        </p:tgtEl>
                                      </p:cBhvr>
                                    </p:animEffect>
                                  </p:childTnLst>
                                  <p:subTnLst>
                                    <p:audio>
                                      <p:cMediaNode>
                                        <p:cTn display="0" masterRel="sameClick">
                                          <p:stCondLst>
                                            <p:cond evt="begin" delay="0">
                                              <p:tn val="14"/>
                                            </p:cond>
                                          </p:stCondLst>
                                          <p:endCondLst>
                                            <p:cond evt="onStopAudio" delay="0">
                                              <p:tgtEl>
                                                <p:sldTgt/>
                                              </p:tgtEl>
                                            </p:cond>
                                          </p:endCondLst>
                                        </p:cTn>
                                        <p:tgtEl>
                                          <p:sndTgt r:embed="rId2" name="chimes.wav"/>
                                        </p:tgtEl>
                                      </p:cMediaNode>
                                    </p:audio>
                                  </p:subTnLst>
                                </p:cTn>
                              </p:par>
                            </p:childTnLst>
                          </p:cTn>
                        </p:par>
                        <p:par>
                          <p:cTn id="17" fill="hold">
                            <p:stCondLst>
                              <p:cond delay="250"/>
                            </p:stCondLst>
                            <p:childTnLst>
                              <p:par>
                                <p:cTn id="18" presetID="22" presetClass="entr" presetSubtype="8"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250"/>
                                        <p:tgtEl>
                                          <p:spTgt spid="7"/>
                                        </p:tgtEl>
                                      </p:cBhvr>
                                    </p:animEffect>
                                  </p:childTnLst>
                                  <p:subTnLst>
                                    <p:audio>
                                      <p:cMediaNode>
                                        <p:cTn display="0" masterRel="sameClick">
                                          <p:stCondLst>
                                            <p:cond evt="begin" delay="0">
                                              <p:tn val="18"/>
                                            </p:cond>
                                          </p:stCondLst>
                                          <p:endCondLst>
                                            <p:cond evt="onStopAudio" delay="0">
                                              <p:tgtEl>
                                                <p:sldTgt/>
                                              </p:tgtEl>
                                            </p:cond>
                                          </p:endCondLst>
                                        </p:cTn>
                                        <p:tgtEl>
                                          <p:sndTgt r:embed="rId3" name="hammer.wav"/>
                                        </p:tgtEl>
                                      </p:cMediaNode>
                                    </p:audio>
                                  </p:sub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250"/>
                                        <p:tgtEl>
                                          <p:spTgt spid="10"/>
                                        </p:tgtEl>
                                      </p:cBhvr>
                                    </p:animEffect>
                                  </p:childTnLst>
                                  <p:subTnLst>
                                    <p:audio>
                                      <p:cMediaNode>
                                        <p:cTn display="0" masterRel="sameClick">
                                          <p:stCondLst>
                                            <p:cond evt="begin" delay="0">
                                              <p:tn val="22"/>
                                            </p:cond>
                                          </p:stCondLst>
                                          <p:endCondLst>
                                            <p:cond evt="onStopAudio" delay="0">
                                              <p:tgtEl>
                                                <p:sldTgt/>
                                              </p:tgtEl>
                                            </p:cond>
                                          </p:endCondLst>
                                        </p:cTn>
                                        <p:tgtEl>
                                          <p:sndTgt r:embed="rId3" name="hammer.wav"/>
                                        </p:tgtEl>
                                      </p:cMediaNode>
                                    </p:audio>
                                  </p:subTnLst>
                                </p:cTn>
                              </p:par>
                            </p:childTnLst>
                          </p:cTn>
                        </p:par>
                        <p:par>
                          <p:cTn id="25" fill="hold">
                            <p:stCondLst>
                              <p:cond delay="750"/>
                            </p:stCondLst>
                            <p:childTnLst>
                              <p:par>
                                <p:cTn id="26" presetID="22" presetClass="entr" presetSubtype="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250"/>
                                        <p:tgtEl>
                                          <p:spTgt spid="13"/>
                                        </p:tgtEl>
                                      </p:cBhvr>
                                    </p:animEffect>
                                  </p:childTnLst>
                                  <p:subTnLst>
                                    <p:audio>
                                      <p:cMediaNode>
                                        <p:cTn display="0" masterRel="sameClick">
                                          <p:stCondLst>
                                            <p:cond evt="begin" delay="0">
                                              <p:tn val="26"/>
                                            </p:cond>
                                          </p:stCondLst>
                                          <p:endCondLst>
                                            <p:cond evt="onStopAudio" delay="0">
                                              <p:tgtEl>
                                                <p:sldTgt/>
                                              </p:tgtEl>
                                            </p:cond>
                                          </p:endCondLst>
                                        </p:cTn>
                                        <p:tgtEl>
                                          <p:sndTgt r:embed="rId3" name="hammer.wav"/>
                                        </p:tgtEl>
                                      </p:cMediaNode>
                                    </p:audio>
                                  </p:subTnLst>
                                </p:cTn>
                              </p:par>
                            </p:childTnLst>
                          </p:cTn>
                        </p:par>
                        <p:par>
                          <p:cTn id="29" fill="hold">
                            <p:stCondLst>
                              <p:cond delay="1000"/>
                            </p:stCondLst>
                            <p:childTnLst>
                              <p:par>
                                <p:cTn id="30" presetID="22" presetClass="entr" presetSubtype="8" fill="hold"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250"/>
                                        <p:tgtEl>
                                          <p:spTgt spid="16"/>
                                        </p:tgtEl>
                                      </p:cBhvr>
                                    </p:animEffect>
                                  </p:childTnLst>
                                  <p:subTnLst>
                                    <p:audio>
                                      <p:cMediaNode>
                                        <p:cTn display="0" masterRel="sameClick">
                                          <p:stCondLst>
                                            <p:cond evt="begin" delay="0">
                                              <p:tn val="30"/>
                                            </p:cond>
                                          </p:stCondLst>
                                          <p:endCondLst>
                                            <p:cond evt="onStopAudio" delay="0">
                                              <p:tgtEl>
                                                <p:sldTgt/>
                                              </p:tgtEl>
                                            </p:cond>
                                          </p:endCondLst>
                                        </p:cTn>
                                        <p:tgtEl>
                                          <p:sndTgt r:embed="rId3" name="hamm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B440F0-8C43-438F-8A31-D498E78B6B65}"/>
              </a:ext>
            </a:extLst>
          </p:cNvPr>
          <p:cNvSpPr txBox="1"/>
          <p:nvPr/>
        </p:nvSpPr>
        <p:spPr>
          <a:xfrm>
            <a:off x="3180521" y="3564836"/>
            <a:ext cx="2279375" cy="707886"/>
          </a:xfrm>
          <a:prstGeom prst="rect">
            <a:avLst/>
          </a:prstGeom>
          <a:noFill/>
        </p:spPr>
        <p:txBody>
          <a:bodyPr wrap="square" rtlCol="0">
            <a:prstTxWarp prst="textPlain">
              <a:avLst/>
            </a:prstTxWarp>
            <a:spAutoFit/>
          </a:bodyPr>
          <a:lstStyle/>
          <a:p>
            <a:r>
              <a:rPr lang="en-US" sz="4000" dirty="0">
                <a:effectLst>
                  <a:outerShdw blurRad="50800" dist="38100" dir="8100000" algn="tr" rotWithShape="0">
                    <a:prstClr val="black">
                      <a:alpha val="40000"/>
                    </a:prstClr>
                  </a:outerShdw>
                </a:effectLst>
              </a:rPr>
              <a:t>enlarging </a:t>
            </a:r>
          </a:p>
        </p:txBody>
      </p:sp>
      <p:sp>
        <p:nvSpPr>
          <p:cNvPr id="3" name="TextBox 2">
            <a:extLst>
              <a:ext uri="{FF2B5EF4-FFF2-40B4-BE49-F238E27FC236}">
                <a16:creationId xmlns:a16="http://schemas.microsoft.com/office/drawing/2014/main" id="{5F368B18-9EA7-4F56-9E57-C0B285AA2EC7}"/>
              </a:ext>
            </a:extLst>
          </p:cNvPr>
          <p:cNvSpPr txBox="1"/>
          <p:nvPr/>
        </p:nvSpPr>
        <p:spPr>
          <a:xfrm>
            <a:off x="781878" y="3511826"/>
            <a:ext cx="2120348" cy="707886"/>
          </a:xfrm>
          <a:prstGeom prst="rect">
            <a:avLst/>
          </a:prstGeom>
          <a:noFill/>
        </p:spPr>
        <p:txBody>
          <a:bodyPr wrap="square" rtlCol="0">
            <a:prstTxWarp prst="textPlain">
              <a:avLst/>
            </a:prstTxWarp>
            <a:spAutoFit/>
          </a:bodyPr>
          <a:lstStyle/>
          <a:p>
            <a:r>
              <a:rPr lang="en-US" sz="4000" dirty="0">
                <a:solidFill>
                  <a:srgbClr val="002060"/>
                </a:solidFill>
                <a:effectLst>
                  <a:outerShdw blurRad="50800" dist="38100" dir="8100000" algn="tr" rotWithShape="0">
                    <a:prstClr val="black">
                      <a:alpha val="40000"/>
                    </a:prstClr>
                  </a:outerShdw>
                </a:effectLst>
              </a:rPr>
              <a:t>Meaning</a:t>
            </a:r>
          </a:p>
        </p:txBody>
      </p:sp>
      <p:sp>
        <p:nvSpPr>
          <p:cNvPr id="4" name="TextBox 3">
            <a:extLst>
              <a:ext uri="{FF2B5EF4-FFF2-40B4-BE49-F238E27FC236}">
                <a16:creationId xmlns:a16="http://schemas.microsoft.com/office/drawing/2014/main" id="{B29BEA43-F26D-4A47-8975-28996EF72251}"/>
              </a:ext>
            </a:extLst>
          </p:cNvPr>
          <p:cNvSpPr txBox="1"/>
          <p:nvPr/>
        </p:nvSpPr>
        <p:spPr>
          <a:xfrm>
            <a:off x="781879" y="2266121"/>
            <a:ext cx="5579164" cy="707886"/>
          </a:xfrm>
          <a:prstGeom prst="rect">
            <a:avLst/>
          </a:prstGeom>
          <a:noFill/>
        </p:spPr>
        <p:txBody>
          <a:bodyPr wrap="square" rtlCol="0">
            <a:prstTxWarp prst="textPlain">
              <a:avLst/>
            </a:prstTxWarp>
            <a:spAutoFit/>
          </a:bodyPr>
          <a:lstStyle/>
          <a:p>
            <a:r>
              <a:rPr lang="en-US" sz="4000" dirty="0">
                <a:solidFill>
                  <a:srgbClr val="00B050"/>
                </a:solidFill>
                <a:effectLst>
                  <a:outerShdw blurRad="50800" dist="38100" dir="8100000" algn="tr" rotWithShape="0">
                    <a:prstClr val="black">
                      <a:alpha val="40000"/>
                    </a:prstClr>
                  </a:outerShdw>
                </a:effectLst>
              </a:rPr>
              <a:t>Part of speech – </a:t>
            </a:r>
            <a:r>
              <a:rPr lang="en-US" sz="4000" i="1" dirty="0" err="1">
                <a:effectLst>
                  <a:outerShdw blurRad="50800" dist="38100" dir="8100000" algn="tr" rotWithShape="0">
                    <a:prstClr val="black">
                      <a:alpha val="40000"/>
                    </a:prstClr>
                  </a:outerShdw>
                </a:effectLst>
              </a:rPr>
              <a:t>verb+ing</a:t>
            </a:r>
            <a:endParaRPr lang="en-US" sz="4000" i="1" dirty="0">
              <a:effectLst>
                <a:outerShdw blurRad="50800" dist="38100" dir="8100000" algn="tr" rotWithShape="0">
                  <a:prstClr val="black">
                    <a:alpha val="40000"/>
                  </a:prstClr>
                </a:outerShdw>
              </a:effectLst>
            </a:endParaRPr>
          </a:p>
        </p:txBody>
      </p:sp>
      <p:sp>
        <p:nvSpPr>
          <p:cNvPr id="5" name="TextBox 4">
            <a:extLst>
              <a:ext uri="{FF2B5EF4-FFF2-40B4-BE49-F238E27FC236}">
                <a16:creationId xmlns:a16="http://schemas.microsoft.com/office/drawing/2014/main" id="{1D6261A3-32C7-41DC-996B-F01F2D0B6A16}"/>
              </a:ext>
            </a:extLst>
          </p:cNvPr>
          <p:cNvSpPr txBox="1"/>
          <p:nvPr/>
        </p:nvSpPr>
        <p:spPr>
          <a:xfrm>
            <a:off x="821635" y="1219199"/>
            <a:ext cx="2332382" cy="707886"/>
          </a:xfrm>
          <a:prstGeom prst="rect">
            <a:avLst/>
          </a:prstGeom>
          <a:noFill/>
        </p:spPr>
        <p:txBody>
          <a:bodyPr wrap="square" rtlCol="0">
            <a:prstTxWarp prst="textPlain">
              <a:avLst/>
            </a:prstTxWarp>
            <a:spAutoFit/>
          </a:bodyPr>
          <a:lstStyle/>
          <a:p>
            <a:r>
              <a:rPr lang="en-US" sz="4000" dirty="0">
                <a:solidFill>
                  <a:srgbClr val="BB0398"/>
                </a:solidFill>
                <a:effectLst>
                  <a:outerShdw blurRad="50800" dist="38100" dir="8100000" algn="tr" rotWithShape="0">
                    <a:prstClr val="black">
                      <a:alpha val="40000"/>
                    </a:prstClr>
                  </a:outerShdw>
                </a:effectLst>
              </a:rPr>
              <a:t>stretching</a:t>
            </a:r>
            <a:endParaRPr lang="en-US" sz="4000" dirty="0">
              <a:effectLst>
                <a:outerShdw blurRad="50800" dist="38100" dir="8100000" algn="tr" rotWithShape="0">
                  <a:prstClr val="black">
                    <a:alpha val="40000"/>
                  </a:prstClr>
                </a:outerShdw>
              </a:effectLst>
            </a:endParaRPr>
          </a:p>
        </p:txBody>
      </p:sp>
      <p:sp>
        <p:nvSpPr>
          <p:cNvPr id="6" name="TextBox 5">
            <a:extLst>
              <a:ext uri="{FF2B5EF4-FFF2-40B4-BE49-F238E27FC236}">
                <a16:creationId xmlns:a16="http://schemas.microsoft.com/office/drawing/2014/main" id="{779F48C3-45B2-475E-80B7-27DB2A428CC3}"/>
              </a:ext>
            </a:extLst>
          </p:cNvPr>
          <p:cNvSpPr txBox="1"/>
          <p:nvPr/>
        </p:nvSpPr>
        <p:spPr>
          <a:xfrm>
            <a:off x="742122" y="331306"/>
            <a:ext cx="2226365" cy="707886"/>
          </a:xfrm>
          <a:prstGeom prst="rect">
            <a:avLst/>
          </a:prstGeom>
          <a:noFill/>
        </p:spPr>
        <p:txBody>
          <a:bodyPr wrap="square" rtlCol="0">
            <a:prstTxWarp prst="textPlain">
              <a:avLst/>
            </a:prstTxWarp>
            <a:spAutoFit/>
          </a:bodyPr>
          <a:lstStyle/>
          <a:p>
            <a:r>
              <a:rPr lang="en-US" sz="4000" i="1" dirty="0">
                <a:effectLst>
                  <a:outerShdw blurRad="50800" dist="38100" dir="8100000" algn="tr" rotWithShape="0">
                    <a:prstClr val="black">
                      <a:alpha val="40000"/>
                    </a:prstClr>
                  </a:outerShdw>
                </a:effectLst>
              </a:rPr>
              <a:t>keyword</a:t>
            </a:r>
          </a:p>
        </p:txBody>
      </p:sp>
      <p:sp>
        <p:nvSpPr>
          <p:cNvPr id="7" name="TextBox 6">
            <a:extLst>
              <a:ext uri="{FF2B5EF4-FFF2-40B4-BE49-F238E27FC236}">
                <a16:creationId xmlns:a16="http://schemas.microsoft.com/office/drawing/2014/main" id="{01B54C48-FAD6-48A9-9858-DC697C33710A}"/>
              </a:ext>
            </a:extLst>
          </p:cNvPr>
          <p:cNvSpPr txBox="1"/>
          <p:nvPr/>
        </p:nvSpPr>
        <p:spPr>
          <a:xfrm>
            <a:off x="5433391" y="5406887"/>
            <a:ext cx="6056243" cy="584775"/>
          </a:xfrm>
          <a:prstGeom prst="rect">
            <a:avLst/>
          </a:prstGeom>
          <a:noFill/>
        </p:spPr>
        <p:txBody>
          <a:bodyPr wrap="square" rtlCol="0">
            <a:prstTxWarp prst="textPlain">
              <a:avLst/>
            </a:prstTxWarp>
            <a:spAutoFit/>
          </a:bodyPr>
          <a:lstStyle/>
          <a:p>
            <a:pPr algn="ctr"/>
            <a:r>
              <a:rPr lang="en-US" sz="3200" dirty="0">
                <a:effectLst>
                  <a:outerShdw blurRad="50800" dist="38100" dir="8100000" algn="tr" rotWithShape="0">
                    <a:prstClr val="black">
                      <a:alpha val="40000"/>
                    </a:prstClr>
                  </a:outerShdw>
                </a:effectLst>
              </a:rPr>
              <a:t>Stretching is a free hand exercise.</a:t>
            </a:r>
          </a:p>
        </p:txBody>
      </p:sp>
      <p:pic>
        <p:nvPicPr>
          <p:cNvPr id="13" name="Picture 12">
            <a:extLst>
              <a:ext uri="{FF2B5EF4-FFF2-40B4-BE49-F238E27FC236}">
                <a16:creationId xmlns:a16="http://schemas.microsoft.com/office/drawing/2014/main" id="{A5350FC0-7A09-41D9-8CDA-66E7414AD7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64215" y="1296573"/>
            <a:ext cx="5134706" cy="3936608"/>
          </a:xfrm>
          <a:prstGeom prst="rect">
            <a:avLst/>
          </a:prstGeom>
        </p:spPr>
      </p:pic>
    </p:spTree>
    <p:extLst>
      <p:ext uri="{BB962C8B-B14F-4D97-AF65-F5344CB8AC3E}">
        <p14:creationId xmlns:p14="http://schemas.microsoft.com/office/powerpoint/2010/main" val="2570520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Righ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downRight)">
                                      <p:cBhvr>
                                        <p:cTn id="12" dur="500"/>
                                        <p:tgtEl>
                                          <p:spTgt spid="4"/>
                                        </p:tgtEl>
                                      </p:cBhvr>
                                    </p:animEffect>
                                  </p:childTnLst>
                                  <p:subTnLst>
                                    <p:audio>
                                      <p:cMediaNode>
                                        <p:cTn display="0" masterRel="sameClick">
                                          <p:stCondLst>
                                            <p:cond evt="begin" delay="0">
                                              <p:tn val="10"/>
                                            </p:cond>
                                          </p:stCondLst>
                                          <p:endCondLst>
                                            <p:cond evt="onStopAudio" delay="0">
                                              <p:tgtEl>
                                                <p:sldTgt/>
                                              </p:tgtEl>
                                            </p:cond>
                                          </p:endCondLst>
                                        </p:cTn>
                                        <p:tgtEl>
                                          <p:sndTgt r:embed="rId2" name="cashreg.wav"/>
                                        </p:tgtEl>
                                      </p:cMediaNode>
                                    </p:audio>
                                  </p:sub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strips(downRight)">
                                      <p:cBhvr>
                                        <p:cTn id="17" dur="5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3" name="laser.wav"/>
                                        </p:tgtEl>
                                      </p:cMediaNode>
                                    </p:audio>
                                  </p:sub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strips(downRight)">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par>
                                <p:cTn id="28" presetID="6" presetClass="entr" presetSubtype="32"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circle(out)">
                                      <p:cBhvr>
                                        <p:cTn id="30"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90E4E5E-718E-4BDE-8504-F7383F456627}"/>
              </a:ext>
            </a:extLst>
          </p:cNvPr>
          <p:cNvSpPr txBox="1"/>
          <p:nvPr/>
        </p:nvSpPr>
        <p:spPr>
          <a:xfrm>
            <a:off x="3180521" y="3564836"/>
            <a:ext cx="2398644" cy="707886"/>
          </a:xfrm>
          <a:prstGeom prst="rect">
            <a:avLst/>
          </a:prstGeom>
          <a:noFill/>
        </p:spPr>
        <p:txBody>
          <a:bodyPr wrap="square" rtlCol="0">
            <a:prstTxWarp prst="textPlain">
              <a:avLst/>
            </a:prstTxWarp>
            <a:spAutoFit/>
          </a:bodyPr>
          <a:lstStyle/>
          <a:p>
            <a:r>
              <a:rPr lang="en-US" sz="4000" dirty="0">
                <a:effectLst>
                  <a:outerShdw blurRad="50800" dist="38100" dir="8100000" algn="tr" rotWithShape="0">
                    <a:prstClr val="black">
                      <a:alpha val="40000"/>
                    </a:prstClr>
                  </a:outerShdw>
                </a:effectLst>
              </a:rPr>
              <a:t>advantage</a:t>
            </a:r>
          </a:p>
        </p:txBody>
      </p:sp>
      <p:sp>
        <p:nvSpPr>
          <p:cNvPr id="3" name="TextBox 2">
            <a:extLst>
              <a:ext uri="{FF2B5EF4-FFF2-40B4-BE49-F238E27FC236}">
                <a16:creationId xmlns:a16="http://schemas.microsoft.com/office/drawing/2014/main" id="{A1A0F7B7-9457-43F4-9833-CB3EF515A53F}"/>
              </a:ext>
            </a:extLst>
          </p:cNvPr>
          <p:cNvSpPr txBox="1"/>
          <p:nvPr/>
        </p:nvSpPr>
        <p:spPr>
          <a:xfrm>
            <a:off x="781878" y="3511826"/>
            <a:ext cx="2120348" cy="707886"/>
          </a:xfrm>
          <a:prstGeom prst="rect">
            <a:avLst/>
          </a:prstGeom>
          <a:noFill/>
        </p:spPr>
        <p:txBody>
          <a:bodyPr wrap="square" rtlCol="0">
            <a:prstTxWarp prst="textPlain">
              <a:avLst/>
            </a:prstTxWarp>
            <a:spAutoFit/>
          </a:bodyPr>
          <a:lstStyle/>
          <a:p>
            <a:r>
              <a:rPr lang="en-US" sz="4000" dirty="0">
                <a:solidFill>
                  <a:srgbClr val="002060"/>
                </a:solidFill>
                <a:effectLst>
                  <a:outerShdw blurRad="50800" dist="38100" dir="8100000" algn="tr" rotWithShape="0">
                    <a:prstClr val="black">
                      <a:alpha val="40000"/>
                    </a:prstClr>
                  </a:outerShdw>
                </a:effectLst>
              </a:rPr>
              <a:t>Meaning</a:t>
            </a:r>
          </a:p>
        </p:txBody>
      </p:sp>
      <p:sp>
        <p:nvSpPr>
          <p:cNvPr id="4" name="TextBox 3">
            <a:extLst>
              <a:ext uri="{FF2B5EF4-FFF2-40B4-BE49-F238E27FC236}">
                <a16:creationId xmlns:a16="http://schemas.microsoft.com/office/drawing/2014/main" id="{C057C8AB-C366-4D53-A6F4-3604465776B7}"/>
              </a:ext>
            </a:extLst>
          </p:cNvPr>
          <p:cNvSpPr txBox="1"/>
          <p:nvPr/>
        </p:nvSpPr>
        <p:spPr>
          <a:xfrm>
            <a:off x="781879" y="2266121"/>
            <a:ext cx="4797286" cy="707886"/>
          </a:xfrm>
          <a:prstGeom prst="rect">
            <a:avLst/>
          </a:prstGeom>
          <a:noFill/>
        </p:spPr>
        <p:txBody>
          <a:bodyPr wrap="square" rtlCol="0">
            <a:prstTxWarp prst="textPlain">
              <a:avLst/>
            </a:prstTxWarp>
            <a:spAutoFit/>
          </a:bodyPr>
          <a:lstStyle/>
          <a:p>
            <a:r>
              <a:rPr lang="en-US" sz="4000" dirty="0">
                <a:solidFill>
                  <a:srgbClr val="00B050"/>
                </a:solidFill>
                <a:effectLst>
                  <a:outerShdw blurRad="50800" dist="38100" dir="8100000" algn="tr" rotWithShape="0">
                    <a:prstClr val="black">
                      <a:alpha val="40000"/>
                    </a:prstClr>
                  </a:outerShdw>
                </a:effectLst>
              </a:rPr>
              <a:t>Part of speech – </a:t>
            </a:r>
            <a:r>
              <a:rPr lang="en-US" sz="4000" i="1" dirty="0">
                <a:effectLst>
                  <a:outerShdw blurRad="50800" dist="38100" dir="8100000" algn="tr" rotWithShape="0">
                    <a:prstClr val="black">
                      <a:alpha val="40000"/>
                    </a:prstClr>
                  </a:outerShdw>
                </a:effectLst>
              </a:rPr>
              <a:t>noun</a:t>
            </a:r>
          </a:p>
        </p:txBody>
      </p:sp>
      <p:sp>
        <p:nvSpPr>
          <p:cNvPr id="5" name="TextBox 4">
            <a:extLst>
              <a:ext uri="{FF2B5EF4-FFF2-40B4-BE49-F238E27FC236}">
                <a16:creationId xmlns:a16="http://schemas.microsoft.com/office/drawing/2014/main" id="{4B6120D0-5F83-47BB-B3A5-2800078A56A9}"/>
              </a:ext>
            </a:extLst>
          </p:cNvPr>
          <p:cNvSpPr txBox="1"/>
          <p:nvPr/>
        </p:nvSpPr>
        <p:spPr>
          <a:xfrm>
            <a:off x="821635" y="1219199"/>
            <a:ext cx="1669774" cy="707886"/>
          </a:xfrm>
          <a:prstGeom prst="rect">
            <a:avLst/>
          </a:prstGeom>
          <a:noFill/>
        </p:spPr>
        <p:txBody>
          <a:bodyPr wrap="square" rtlCol="0">
            <a:prstTxWarp prst="textPlain">
              <a:avLst/>
            </a:prstTxWarp>
            <a:spAutoFit/>
          </a:bodyPr>
          <a:lstStyle/>
          <a:p>
            <a:r>
              <a:rPr lang="en-US" sz="4000" dirty="0">
                <a:solidFill>
                  <a:srgbClr val="BB0398"/>
                </a:solidFill>
                <a:effectLst>
                  <a:outerShdw blurRad="50800" dist="38100" dir="8100000" algn="tr" rotWithShape="0">
                    <a:prstClr val="black">
                      <a:alpha val="40000"/>
                    </a:prstClr>
                  </a:outerShdw>
                </a:effectLst>
              </a:rPr>
              <a:t>benefit</a:t>
            </a:r>
            <a:endParaRPr lang="en-US" sz="4000" dirty="0">
              <a:effectLst>
                <a:outerShdw blurRad="50800" dist="38100" dir="8100000" algn="tr" rotWithShape="0">
                  <a:prstClr val="black">
                    <a:alpha val="40000"/>
                  </a:prstClr>
                </a:outerShdw>
              </a:effectLst>
            </a:endParaRPr>
          </a:p>
        </p:txBody>
      </p:sp>
      <p:sp>
        <p:nvSpPr>
          <p:cNvPr id="6" name="TextBox 5">
            <a:extLst>
              <a:ext uri="{FF2B5EF4-FFF2-40B4-BE49-F238E27FC236}">
                <a16:creationId xmlns:a16="http://schemas.microsoft.com/office/drawing/2014/main" id="{FDB6DDA1-9F0F-4986-B5F0-863910759422}"/>
              </a:ext>
            </a:extLst>
          </p:cNvPr>
          <p:cNvSpPr txBox="1"/>
          <p:nvPr/>
        </p:nvSpPr>
        <p:spPr>
          <a:xfrm>
            <a:off x="742122" y="331306"/>
            <a:ext cx="2226365" cy="707886"/>
          </a:xfrm>
          <a:prstGeom prst="rect">
            <a:avLst/>
          </a:prstGeom>
          <a:noFill/>
        </p:spPr>
        <p:txBody>
          <a:bodyPr wrap="square" rtlCol="0">
            <a:prstTxWarp prst="textPlain">
              <a:avLst/>
            </a:prstTxWarp>
            <a:spAutoFit/>
          </a:bodyPr>
          <a:lstStyle/>
          <a:p>
            <a:r>
              <a:rPr lang="en-US" sz="4000" i="1" dirty="0">
                <a:effectLst>
                  <a:outerShdw blurRad="50800" dist="38100" dir="8100000" algn="tr" rotWithShape="0">
                    <a:prstClr val="black">
                      <a:alpha val="40000"/>
                    </a:prstClr>
                  </a:outerShdw>
                </a:effectLst>
              </a:rPr>
              <a:t>keyword</a:t>
            </a:r>
          </a:p>
        </p:txBody>
      </p:sp>
      <p:sp>
        <p:nvSpPr>
          <p:cNvPr id="7" name="TextBox 6">
            <a:extLst>
              <a:ext uri="{FF2B5EF4-FFF2-40B4-BE49-F238E27FC236}">
                <a16:creationId xmlns:a16="http://schemas.microsoft.com/office/drawing/2014/main" id="{33F6185D-B843-4209-973B-844684536BCF}"/>
              </a:ext>
            </a:extLst>
          </p:cNvPr>
          <p:cNvSpPr txBox="1"/>
          <p:nvPr/>
        </p:nvSpPr>
        <p:spPr>
          <a:xfrm>
            <a:off x="4557932" y="5280277"/>
            <a:ext cx="7311529" cy="584775"/>
          </a:xfrm>
          <a:prstGeom prst="rect">
            <a:avLst/>
          </a:prstGeom>
          <a:noFill/>
        </p:spPr>
        <p:txBody>
          <a:bodyPr wrap="square" rtlCol="0">
            <a:prstTxWarp prst="textPlain">
              <a:avLst/>
            </a:prstTxWarp>
            <a:spAutoFit/>
          </a:bodyPr>
          <a:lstStyle/>
          <a:p>
            <a:pPr algn="ctr"/>
            <a:r>
              <a:rPr lang="en-US" sz="3200" dirty="0">
                <a:effectLst>
                  <a:outerShdw blurRad="50800" dist="38100" dir="8100000" algn="tr" rotWithShape="0">
                    <a:prstClr val="black">
                      <a:alpha val="40000"/>
                    </a:prstClr>
                  </a:outerShdw>
                </a:effectLst>
              </a:rPr>
              <a:t>The benefits of physical exercise are many</a:t>
            </a:r>
          </a:p>
        </p:txBody>
      </p:sp>
      <p:pic>
        <p:nvPicPr>
          <p:cNvPr id="10" name="Picture 9">
            <a:extLst>
              <a:ext uri="{FF2B5EF4-FFF2-40B4-BE49-F238E27FC236}">
                <a16:creationId xmlns:a16="http://schemas.microsoft.com/office/drawing/2014/main" id="{7FED842B-2368-4EA2-B73B-6D547A4891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9926" y="1469486"/>
            <a:ext cx="5062025" cy="3796519"/>
          </a:xfrm>
          <a:prstGeom prst="rect">
            <a:avLst/>
          </a:prstGeom>
          <a:ln>
            <a:noFill/>
          </a:ln>
          <a:effectLst>
            <a:softEdge rad="112500"/>
          </a:effectLst>
        </p:spPr>
      </p:pic>
    </p:spTree>
    <p:extLst>
      <p:ext uri="{BB962C8B-B14F-4D97-AF65-F5344CB8AC3E}">
        <p14:creationId xmlns:p14="http://schemas.microsoft.com/office/powerpoint/2010/main" val="1120231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Righ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downRight)">
                                      <p:cBhvr>
                                        <p:cTn id="12" dur="500"/>
                                        <p:tgtEl>
                                          <p:spTgt spid="4"/>
                                        </p:tgtEl>
                                      </p:cBhvr>
                                    </p:animEffect>
                                  </p:childTnLst>
                                  <p:subTnLst>
                                    <p:audio>
                                      <p:cMediaNode>
                                        <p:cTn display="0" masterRel="sameClick">
                                          <p:stCondLst>
                                            <p:cond evt="begin" delay="0">
                                              <p:tn val="10"/>
                                            </p:cond>
                                          </p:stCondLst>
                                          <p:endCondLst>
                                            <p:cond evt="onStopAudio" delay="0">
                                              <p:tgtEl>
                                                <p:sldTgt/>
                                              </p:tgtEl>
                                            </p:cond>
                                          </p:endCondLst>
                                        </p:cTn>
                                        <p:tgtEl>
                                          <p:sndTgt r:embed="rId2" name="cashreg.wav"/>
                                        </p:tgtEl>
                                      </p:cMediaNode>
                                    </p:audio>
                                  </p:sub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strips(downRight)">
                                      <p:cBhvr>
                                        <p:cTn id="17" dur="5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3" name="laser.wav"/>
                                        </p:tgtEl>
                                      </p:cMediaNode>
                                    </p:audio>
                                  </p:sub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strips(downRight)">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par>
                          <p:cTn id="28" fill="hold">
                            <p:stCondLst>
                              <p:cond delay="500"/>
                            </p:stCondLst>
                            <p:childTnLst>
                              <p:par>
                                <p:cTn id="29" presetID="6" presetClass="entr" presetSubtype="32" fill="hold" nodeType="afterEffect">
                                  <p:stCondLst>
                                    <p:cond delay="1000"/>
                                  </p:stCondLst>
                                  <p:childTnLst>
                                    <p:set>
                                      <p:cBhvr>
                                        <p:cTn id="30" dur="1" fill="hold">
                                          <p:stCondLst>
                                            <p:cond delay="0"/>
                                          </p:stCondLst>
                                        </p:cTn>
                                        <p:tgtEl>
                                          <p:spTgt spid="10"/>
                                        </p:tgtEl>
                                        <p:attrNameLst>
                                          <p:attrName>style.visibility</p:attrName>
                                        </p:attrNameLst>
                                      </p:cBhvr>
                                      <p:to>
                                        <p:strVal val="visible"/>
                                      </p:to>
                                    </p:set>
                                    <p:animEffect transition="in" filter="circle(out)">
                                      <p:cBhvr>
                                        <p:cTn id="31"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FC6E07D-9C35-4C17-9329-B8E513CCE379}"/>
              </a:ext>
            </a:extLst>
          </p:cNvPr>
          <p:cNvSpPr txBox="1"/>
          <p:nvPr/>
        </p:nvSpPr>
        <p:spPr>
          <a:xfrm>
            <a:off x="3180521" y="3564836"/>
            <a:ext cx="2716696" cy="707886"/>
          </a:xfrm>
          <a:prstGeom prst="rect">
            <a:avLst/>
          </a:prstGeom>
          <a:noFill/>
        </p:spPr>
        <p:txBody>
          <a:bodyPr wrap="square" rtlCol="0">
            <a:prstTxWarp prst="textPlain">
              <a:avLst/>
            </a:prstTxWarp>
            <a:spAutoFit/>
          </a:bodyPr>
          <a:lstStyle/>
          <a:p>
            <a:r>
              <a:rPr lang="en-US" sz="4000" dirty="0">
                <a:effectLst>
                  <a:outerShdw blurRad="50800" dist="38100" dir="8100000" algn="tr" rotWithShape="0">
                    <a:prstClr val="black">
                      <a:alpha val="40000"/>
                    </a:prstClr>
                  </a:outerShdw>
                </a:effectLst>
              </a:rPr>
              <a:t>promptness</a:t>
            </a:r>
          </a:p>
        </p:txBody>
      </p:sp>
      <p:sp>
        <p:nvSpPr>
          <p:cNvPr id="3" name="TextBox 2">
            <a:extLst>
              <a:ext uri="{FF2B5EF4-FFF2-40B4-BE49-F238E27FC236}">
                <a16:creationId xmlns:a16="http://schemas.microsoft.com/office/drawing/2014/main" id="{6C327C75-7499-453D-999B-FDAF9635AD61}"/>
              </a:ext>
            </a:extLst>
          </p:cNvPr>
          <p:cNvSpPr txBox="1"/>
          <p:nvPr/>
        </p:nvSpPr>
        <p:spPr>
          <a:xfrm>
            <a:off x="781878" y="3511826"/>
            <a:ext cx="2120348" cy="707886"/>
          </a:xfrm>
          <a:prstGeom prst="rect">
            <a:avLst/>
          </a:prstGeom>
          <a:noFill/>
        </p:spPr>
        <p:txBody>
          <a:bodyPr wrap="square" rtlCol="0">
            <a:prstTxWarp prst="textPlain">
              <a:avLst/>
            </a:prstTxWarp>
            <a:spAutoFit/>
          </a:bodyPr>
          <a:lstStyle/>
          <a:p>
            <a:r>
              <a:rPr lang="en-US" sz="4000" dirty="0">
                <a:solidFill>
                  <a:srgbClr val="002060"/>
                </a:solidFill>
                <a:effectLst>
                  <a:outerShdw blurRad="50800" dist="38100" dir="8100000" algn="tr" rotWithShape="0">
                    <a:prstClr val="black">
                      <a:alpha val="40000"/>
                    </a:prstClr>
                  </a:outerShdw>
                </a:effectLst>
              </a:rPr>
              <a:t>Meaning</a:t>
            </a:r>
          </a:p>
        </p:txBody>
      </p:sp>
      <p:sp>
        <p:nvSpPr>
          <p:cNvPr id="4" name="TextBox 3">
            <a:extLst>
              <a:ext uri="{FF2B5EF4-FFF2-40B4-BE49-F238E27FC236}">
                <a16:creationId xmlns:a16="http://schemas.microsoft.com/office/drawing/2014/main" id="{736B696C-D50B-4019-9AB4-193F8E41C935}"/>
              </a:ext>
            </a:extLst>
          </p:cNvPr>
          <p:cNvSpPr txBox="1"/>
          <p:nvPr/>
        </p:nvSpPr>
        <p:spPr>
          <a:xfrm>
            <a:off x="781879" y="2266121"/>
            <a:ext cx="4784034" cy="707886"/>
          </a:xfrm>
          <a:prstGeom prst="rect">
            <a:avLst/>
          </a:prstGeom>
          <a:noFill/>
        </p:spPr>
        <p:txBody>
          <a:bodyPr wrap="square" rtlCol="0">
            <a:prstTxWarp prst="textPlain">
              <a:avLst/>
            </a:prstTxWarp>
            <a:spAutoFit/>
          </a:bodyPr>
          <a:lstStyle/>
          <a:p>
            <a:r>
              <a:rPr lang="en-US" sz="4000" dirty="0">
                <a:solidFill>
                  <a:srgbClr val="00B050"/>
                </a:solidFill>
                <a:effectLst>
                  <a:outerShdw blurRad="50800" dist="38100" dir="8100000" algn="tr" rotWithShape="0">
                    <a:prstClr val="black">
                      <a:alpha val="40000"/>
                    </a:prstClr>
                  </a:outerShdw>
                </a:effectLst>
              </a:rPr>
              <a:t>Part of speech – </a:t>
            </a:r>
            <a:r>
              <a:rPr lang="en-US" sz="4000" i="1" dirty="0">
                <a:effectLst>
                  <a:outerShdw blurRad="50800" dist="38100" dir="8100000" algn="tr" rotWithShape="0">
                    <a:prstClr val="black">
                      <a:alpha val="40000"/>
                    </a:prstClr>
                  </a:outerShdw>
                </a:effectLst>
              </a:rPr>
              <a:t>noun</a:t>
            </a:r>
          </a:p>
        </p:txBody>
      </p:sp>
      <p:sp>
        <p:nvSpPr>
          <p:cNvPr id="5" name="TextBox 4">
            <a:extLst>
              <a:ext uri="{FF2B5EF4-FFF2-40B4-BE49-F238E27FC236}">
                <a16:creationId xmlns:a16="http://schemas.microsoft.com/office/drawing/2014/main" id="{F8290E79-5624-40CF-8C04-0573E3AD071F}"/>
              </a:ext>
            </a:extLst>
          </p:cNvPr>
          <p:cNvSpPr txBox="1"/>
          <p:nvPr/>
        </p:nvSpPr>
        <p:spPr>
          <a:xfrm>
            <a:off x="821635" y="1219199"/>
            <a:ext cx="2266122" cy="707886"/>
          </a:xfrm>
          <a:prstGeom prst="rect">
            <a:avLst/>
          </a:prstGeom>
          <a:noFill/>
        </p:spPr>
        <p:txBody>
          <a:bodyPr wrap="square" rtlCol="0">
            <a:prstTxWarp prst="textPlain">
              <a:avLst/>
            </a:prstTxWarp>
            <a:spAutoFit/>
          </a:bodyPr>
          <a:lstStyle/>
          <a:p>
            <a:r>
              <a:rPr lang="en-US" sz="4000" dirty="0">
                <a:solidFill>
                  <a:srgbClr val="BB0398"/>
                </a:solidFill>
                <a:effectLst>
                  <a:outerShdw blurRad="50800" dist="38100" dir="8100000" algn="tr" rotWithShape="0">
                    <a:prstClr val="black">
                      <a:alpha val="40000"/>
                    </a:prstClr>
                  </a:outerShdw>
                </a:effectLst>
              </a:rPr>
              <a:t>regularity</a:t>
            </a:r>
            <a:endParaRPr lang="en-US" sz="4000" dirty="0">
              <a:effectLst>
                <a:outerShdw blurRad="50800" dist="38100" dir="8100000" algn="tr" rotWithShape="0">
                  <a:prstClr val="black">
                    <a:alpha val="40000"/>
                  </a:prstClr>
                </a:outerShdw>
              </a:effectLst>
            </a:endParaRPr>
          </a:p>
        </p:txBody>
      </p:sp>
      <p:sp>
        <p:nvSpPr>
          <p:cNvPr id="6" name="TextBox 5">
            <a:extLst>
              <a:ext uri="{FF2B5EF4-FFF2-40B4-BE49-F238E27FC236}">
                <a16:creationId xmlns:a16="http://schemas.microsoft.com/office/drawing/2014/main" id="{1B33A104-B46E-4DCB-B718-C01D1A928BA8}"/>
              </a:ext>
            </a:extLst>
          </p:cNvPr>
          <p:cNvSpPr txBox="1"/>
          <p:nvPr/>
        </p:nvSpPr>
        <p:spPr>
          <a:xfrm>
            <a:off x="742122" y="331306"/>
            <a:ext cx="2226365" cy="707886"/>
          </a:xfrm>
          <a:prstGeom prst="rect">
            <a:avLst/>
          </a:prstGeom>
          <a:noFill/>
        </p:spPr>
        <p:txBody>
          <a:bodyPr wrap="square" rtlCol="0">
            <a:prstTxWarp prst="textPlain">
              <a:avLst/>
            </a:prstTxWarp>
            <a:spAutoFit/>
          </a:bodyPr>
          <a:lstStyle/>
          <a:p>
            <a:r>
              <a:rPr lang="en-US" sz="4000" i="1" dirty="0">
                <a:effectLst>
                  <a:outerShdw blurRad="50800" dist="38100" dir="8100000" algn="tr" rotWithShape="0">
                    <a:prstClr val="black">
                      <a:alpha val="40000"/>
                    </a:prstClr>
                  </a:outerShdw>
                </a:effectLst>
              </a:rPr>
              <a:t>keyword</a:t>
            </a:r>
          </a:p>
        </p:txBody>
      </p:sp>
      <p:sp>
        <p:nvSpPr>
          <p:cNvPr id="7" name="TextBox 6">
            <a:extLst>
              <a:ext uri="{FF2B5EF4-FFF2-40B4-BE49-F238E27FC236}">
                <a16:creationId xmlns:a16="http://schemas.microsoft.com/office/drawing/2014/main" id="{81AEA033-1DDB-4C83-AC01-C6B497ACEE1A}"/>
              </a:ext>
            </a:extLst>
          </p:cNvPr>
          <p:cNvSpPr txBox="1"/>
          <p:nvPr/>
        </p:nvSpPr>
        <p:spPr>
          <a:xfrm>
            <a:off x="5274366" y="5420139"/>
            <a:ext cx="6573077" cy="584775"/>
          </a:xfrm>
          <a:prstGeom prst="rect">
            <a:avLst/>
          </a:prstGeom>
          <a:noFill/>
        </p:spPr>
        <p:txBody>
          <a:bodyPr wrap="square" rtlCol="0">
            <a:prstTxWarp prst="textPlain">
              <a:avLst/>
            </a:prstTxWarp>
            <a:spAutoFit/>
          </a:bodyPr>
          <a:lstStyle/>
          <a:p>
            <a:pPr algn="ctr"/>
            <a:r>
              <a:rPr lang="en-US" sz="3200" dirty="0">
                <a:effectLst>
                  <a:outerShdw blurRad="50800" dist="38100" dir="8100000" algn="tr" rotWithShape="0">
                    <a:prstClr val="black">
                      <a:alpha val="40000"/>
                    </a:prstClr>
                  </a:outerShdw>
                </a:effectLst>
              </a:rPr>
              <a:t>Physical exercise teaches us regularity</a:t>
            </a:r>
          </a:p>
        </p:txBody>
      </p:sp>
      <p:pic>
        <p:nvPicPr>
          <p:cNvPr id="9" name="Picture 8">
            <a:extLst>
              <a:ext uri="{FF2B5EF4-FFF2-40B4-BE49-F238E27FC236}">
                <a16:creationId xmlns:a16="http://schemas.microsoft.com/office/drawing/2014/main" id="{7A100017-A054-489E-BC44-5944CEF6C2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1378" y="578388"/>
            <a:ext cx="4763453" cy="4860666"/>
          </a:xfrm>
          <a:prstGeom prst="rect">
            <a:avLst/>
          </a:prstGeom>
        </p:spPr>
      </p:pic>
    </p:spTree>
    <p:extLst>
      <p:ext uri="{BB962C8B-B14F-4D97-AF65-F5344CB8AC3E}">
        <p14:creationId xmlns:p14="http://schemas.microsoft.com/office/powerpoint/2010/main" val="1379069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Righ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downRight)">
                                      <p:cBhvr>
                                        <p:cTn id="12" dur="500"/>
                                        <p:tgtEl>
                                          <p:spTgt spid="4"/>
                                        </p:tgtEl>
                                      </p:cBhvr>
                                    </p:animEffect>
                                  </p:childTnLst>
                                  <p:subTnLst>
                                    <p:audio>
                                      <p:cMediaNode>
                                        <p:cTn display="0" masterRel="sameClick">
                                          <p:stCondLst>
                                            <p:cond evt="begin" delay="0">
                                              <p:tn val="10"/>
                                            </p:cond>
                                          </p:stCondLst>
                                          <p:endCondLst>
                                            <p:cond evt="onStopAudio" delay="0">
                                              <p:tgtEl>
                                                <p:sldTgt/>
                                              </p:tgtEl>
                                            </p:cond>
                                          </p:endCondLst>
                                        </p:cTn>
                                        <p:tgtEl>
                                          <p:sndTgt r:embed="rId2" name="cashreg.wav"/>
                                        </p:tgtEl>
                                      </p:cMediaNode>
                                    </p:audio>
                                  </p:sub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strips(downRight)">
                                      <p:cBhvr>
                                        <p:cTn id="17" dur="5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3" name="laser.wav"/>
                                        </p:tgtEl>
                                      </p:cMediaNode>
                                    </p:audio>
                                  </p:sub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strips(downRight)">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par>
                                <p:cTn id="28" presetID="6" presetClass="entr" presetSubtype="32"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circle(out)">
                                      <p:cBhvr>
                                        <p:cTn id="3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3E31F3-6A7E-478D-8743-0DE7493B3A87}"/>
              </a:ext>
            </a:extLst>
          </p:cNvPr>
          <p:cNvSpPr txBox="1"/>
          <p:nvPr/>
        </p:nvSpPr>
        <p:spPr>
          <a:xfrm>
            <a:off x="2080592" y="337546"/>
            <a:ext cx="9766852" cy="523220"/>
          </a:xfrm>
          <a:prstGeom prst="rect">
            <a:avLst/>
          </a:prstGeom>
          <a:noFill/>
        </p:spPr>
        <p:txBody>
          <a:bodyPr wrap="square" rtlCol="0">
            <a:prstTxWarp prst="textPlain">
              <a:avLst/>
            </a:prstTxWarp>
            <a:spAutoFit/>
          </a:bodyPr>
          <a:lstStyle/>
          <a:p>
            <a:r>
              <a:rPr lang="en-US" sz="2800" dirty="0">
                <a:effectLst>
                  <a:outerShdw blurRad="50800" dist="38100" dir="8100000" algn="tr" rotWithShape="0">
                    <a:prstClr val="black">
                      <a:alpha val="40000"/>
                    </a:prstClr>
                  </a:outerShdw>
                </a:effectLst>
              </a:rPr>
              <a:t>Open at page 27 in your text book and read the passage carefully.</a:t>
            </a:r>
          </a:p>
        </p:txBody>
      </p:sp>
      <p:pic>
        <p:nvPicPr>
          <p:cNvPr id="3" name="Picture 2">
            <a:extLst>
              <a:ext uri="{FF2B5EF4-FFF2-40B4-BE49-F238E27FC236}">
                <a16:creationId xmlns:a16="http://schemas.microsoft.com/office/drawing/2014/main" id="{E052001C-5223-4B3D-A94E-ACC7E79CB1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50836" y="867344"/>
            <a:ext cx="3756852" cy="5586464"/>
          </a:xfrm>
          <a:prstGeom prst="rect">
            <a:avLst/>
          </a:prstGeom>
          <a:scene3d>
            <a:camera prst="orthographicFront"/>
            <a:lightRig rig="threePt" dir="t"/>
          </a:scene3d>
          <a:sp3d>
            <a:bevelT prst="angle"/>
          </a:sp3d>
        </p:spPr>
      </p:pic>
      <p:sp>
        <p:nvSpPr>
          <p:cNvPr id="4" name="TextBox 3">
            <a:extLst>
              <a:ext uri="{FF2B5EF4-FFF2-40B4-BE49-F238E27FC236}">
                <a16:creationId xmlns:a16="http://schemas.microsoft.com/office/drawing/2014/main" id="{4B3AFB29-8DC1-46C1-9052-7F78ADFA2B6C}"/>
              </a:ext>
            </a:extLst>
          </p:cNvPr>
          <p:cNvSpPr txBox="1"/>
          <p:nvPr/>
        </p:nvSpPr>
        <p:spPr>
          <a:xfrm>
            <a:off x="397565" y="980661"/>
            <a:ext cx="7540487" cy="3128229"/>
          </a:xfrm>
          <a:prstGeom prst="rect">
            <a:avLst/>
          </a:prstGeom>
          <a:noFill/>
        </p:spPr>
        <p:txBody>
          <a:bodyPr wrap="square" rtlCol="0">
            <a:prstTxWarp prst="textPlain">
              <a:avLst/>
            </a:prstTxWarp>
            <a:spAutoFit/>
          </a:bodyPr>
          <a:lstStyle/>
          <a:p>
            <a:r>
              <a:rPr lang="en-US" sz="2400" dirty="0" err="1">
                <a:effectLst>
                  <a:outerShdw blurRad="50800" dist="38100" dir="8100000" algn="tr" rotWithShape="0">
                    <a:prstClr val="black">
                      <a:alpha val="40000"/>
                    </a:prstClr>
                  </a:outerShdw>
                </a:effectLst>
              </a:rPr>
              <a:t>Mr</a:t>
            </a:r>
            <a:r>
              <a:rPr lang="en-US" sz="2400" dirty="0">
                <a:effectLst>
                  <a:outerShdw blurRad="50800" dist="38100" dir="8100000" algn="tr" rotWithShape="0">
                    <a:prstClr val="black">
                      <a:alpha val="40000"/>
                    </a:prstClr>
                  </a:outerShdw>
                </a:effectLst>
              </a:rPr>
              <a:t> </a:t>
            </a:r>
            <a:r>
              <a:rPr lang="en-US" sz="2400" dirty="0" err="1">
                <a:effectLst>
                  <a:outerShdw blurRad="50800" dist="38100" dir="8100000" algn="tr" rotWithShape="0">
                    <a:prstClr val="black">
                      <a:alpha val="40000"/>
                    </a:prstClr>
                  </a:outerShdw>
                </a:effectLst>
              </a:rPr>
              <a:t>Pronoy</a:t>
            </a:r>
            <a:r>
              <a:rPr lang="en-US" sz="2400" dirty="0">
                <a:effectLst>
                  <a:outerShdw blurRad="50800" dist="38100" dir="8100000" algn="tr" rotWithShape="0">
                    <a:prstClr val="black">
                      <a:alpha val="40000"/>
                    </a:prstClr>
                  </a:outerShdw>
                </a:effectLst>
              </a:rPr>
              <a:t> </a:t>
            </a:r>
            <a:r>
              <a:rPr lang="en-US" sz="2400" dirty="0" err="1">
                <a:effectLst>
                  <a:outerShdw blurRad="50800" dist="38100" dir="8100000" algn="tr" rotWithShape="0">
                    <a:prstClr val="black">
                      <a:alpha val="40000"/>
                    </a:prstClr>
                  </a:outerShdw>
                </a:effectLst>
              </a:rPr>
              <a:t>Larma</a:t>
            </a:r>
            <a:r>
              <a:rPr lang="en-US" sz="2400" dirty="0">
                <a:effectLst>
                  <a:outerShdw blurRad="50800" dist="38100" dir="8100000" algn="tr" rotWithShape="0">
                    <a:prstClr val="black">
                      <a:alpha val="40000"/>
                    </a:prstClr>
                  </a:outerShdw>
                </a:effectLst>
              </a:rPr>
              <a:t>, the physical teacher of </a:t>
            </a:r>
            <a:r>
              <a:rPr lang="en-US" sz="2400" dirty="0" err="1">
                <a:effectLst>
                  <a:outerShdw blurRad="50800" dist="38100" dir="8100000" algn="tr" rotWithShape="0">
                    <a:prstClr val="black">
                      <a:alpha val="40000"/>
                    </a:prstClr>
                  </a:outerShdw>
                </a:effectLst>
              </a:rPr>
              <a:t>Roopur</a:t>
            </a:r>
            <a:r>
              <a:rPr lang="en-US" sz="2400" dirty="0">
                <a:effectLst>
                  <a:outerShdw blurRad="50800" dist="38100" dir="8100000" algn="tr" rotWithShape="0">
                    <a:prstClr val="black">
                      <a:alpha val="40000"/>
                    </a:prstClr>
                  </a:outerShdw>
                </a:effectLst>
              </a:rPr>
              <a:t> High School is talking about health to his students.</a:t>
            </a:r>
          </a:p>
          <a:p>
            <a:r>
              <a:rPr lang="en-US" sz="2400" dirty="0">
                <a:effectLst>
                  <a:outerShdw blurRad="50800" dist="38100" dir="8100000" algn="tr" rotWithShape="0">
                    <a:prstClr val="black">
                      <a:alpha val="40000"/>
                    </a:prstClr>
                  </a:outerShdw>
                </a:effectLst>
              </a:rPr>
              <a:t>“What things are necessary for good health?” he asks the students. </a:t>
            </a:r>
          </a:p>
          <a:p>
            <a:r>
              <a:rPr lang="en-US" sz="2400" dirty="0">
                <a:effectLst>
                  <a:outerShdw blurRad="50800" dist="38100" dir="8100000" algn="tr" rotWithShape="0">
                    <a:prstClr val="black">
                      <a:alpha val="40000"/>
                    </a:prstClr>
                  </a:outerShdw>
                </a:effectLst>
              </a:rPr>
              <a:t>We need a lot of things, teacher,” says </a:t>
            </a:r>
            <a:r>
              <a:rPr lang="en-US" sz="2400" dirty="0" err="1">
                <a:effectLst>
                  <a:outerShdw blurRad="50800" dist="38100" dir="8100000" algn="tr" rotWithShape="0">
                    <a:prstClr val="black">
                      <a:alpha val="40000"/>
                    </a:prstClr>
                  </a:outerShdw>
                </a:effectLst>
              </a:rPr>
              <a:t>Rushad</a:t>
            </a:r>
            <a:r>
              <a:rPr lang="en-US" sz="2400" dirty="0">
                <a:effectLst>
                  <a:outerShdw blurRad="50800" dist="38100" dir="8100000" algn="tr" rotWithShape="0">
                    <a:prstClr val="black">
                      <a:alpha val="40000"/>
                    </a:prstClr>
                  </a:outerShdw>
                </a:effectLst>
              </a:rPr>
              <a:t>. “We need healthy food, proper rest and sleep. We also have to be clean and tidy.”</a:t>
            </a:r>
          </a:p>
        </p:txBody>
      </p:sp>
      <p:sp>
        <p:nvSpPr>
          <p:cNvPr id="5" name="TextBox 4">
            <a:extLst>
              <a:ext uri="{FF2B5EF4-FFF2-40B4-BE49-F238E27FC236}">
                <a16:creationId xmlns:a16="http://schemas.microsoft.com/office/drawing/2014/main" id="{CE126873-12AC-44B2-8EDD-CCB4F2E48F78}"/>
              </a:ext>
            </a:extLst>
          </p:cNvPr>
          <p:cNvSpPr txBox="1"/>
          <p:nvPr/>
        </p:nvSpPr>
        <p:spPr>
          <a:xfrm>
            <a:off x="384313" y="4293704"/>
            <a:ext cx="7540487" cy="2310053"/>
          </a:xfrm>
          <a:prstGeom prst="rect">
            <a:avLst/>
          </a:prstGeom>
          <a:noFill/>
        </p:spPr>
        <p:txBody>
          <a:bodyPr wrap="square" rtlCol="0">
            <a:prstTxWarp prst="textPlain">
              <a:avLst/>
            </a:prstTxWarp>
            <a:spAutoFit/>
          </a:bodyPr>
          <a:lstStyle/>
          <a:p>
            <a:r>
              <a:rPr lang="en-US" sz="2400" dirty="0">
                <a:effectLst>
                  <a:outerShdw blurRad="50800" dist="38100" dir="8100000" algn="tr" rotWithShape="0">
                    <a:prstClr val="black">
                      <a:alpha val="40000"/>
                    </a:prstClr>
                  </a:outerShdw>
                </a:effectLst>
              </a:rPr>
              <a:t>“Good!” says </a:t>
            </a:r>
            <a:r>
              <a:rPr lang="en-US" sz="2400" dirty="0" err="1">
                <a:effectLst>
                  <a:outerShdw blurRad="50800" dist="38100" dir="8100000" algn="tr" rotWithShape="0">
                    <a:prstClr val="black">
                      <a:alpha val="40000"/>
                    </a:prstClr>
                  </a:outerShdw>
                </a:effectLst>
              </a:rPr>
              <a:t>Mr</a:t>
            </a:r>
            <a:r>
              <a:rPr lang="en-US" sz="2400" dirty="0">
                <a:effectLst>
                  <a:outerShdw blurRad="50800" dist="38100" dir="8100000" algn="tr" rotWithShape="0">
                    <a:prstClr val="black">
                      <a:alpha val="40000"/>
                    </a:prstClr>
                  </a:outerShdw>
                </a:effectLst>
              </a:rPr>
              <a:t> </a:t>
            </a:r>
            <a:r>
              <a:rPr lang="en-US" sz="2400" dirty="0" err="1">
                <a:effectLst>
                  <a:outerShdw blurRad="50800" dist="38100" dir="8100000" algn="tr" rotWithShape="0">
                    <a:prstClr val="black">
                      <a:alpha val="40000"/>
                    </a:prstClr>
                  </a:outerShdw>
                </a:effectLst>
              </a:rPr>
              <a:t>Larma</a:t>
            </a:r>
            <a:r>
              <a:rPr lang="en-US" sz="2400" dirty="0">
                <a:effectLst>
                  <a:outerShdw blurRad="50800" dist="38100" dir="8100000" algn="tr" rotWithShape="0">
                    <a:prstClr val="black">
                      <a:alpha val="40000"/>
                    </a:prstClr>
                  </a:outerShdw>
                </a:effectLst>
              </a:rPr>
              <a:t>. “These are the things you need for good health. But another thing that you also need is regular physical exercise.”</a:t>
            </a:r>
          </a:p>
          <a:p>
            <a:r>
              <a:rPr lang="en-US" sz="2400" dirty="0">
                <a:effectLst>
                  <a:outerShdw blurRad="50800" dist="38100" dir="8100000" algn="tr" rotWithShape="0">
                    <a:prstClr val="black">
                      <a:alpha val="40000"/>
                    </a:prstClr>
                  </a:outerShdw>
                </a:effectLst>
              </a:rPr>
              <a:t>“What types of physical exercise can we do teacher?” asked </a:t>
            </a:r>
            <a:r>
              <a:rPr lang="en-US" sz="2400" dirty="0" err="1">
                <a:effectLst>
                  <a:outerShdw blurRad="50800" dist="38100" dir="8100000" algn="tr" rotWithShape="0">
                    <a:prstClr val="black">
                      <a:alpha val="40000"/>
                    </a:prstClr>
                  </a:outerShdw>
                </a:effectLst>
              </a:rPr>
              <a:t>Rayeed</a:t>
            </a:r>
            <a:r>
              <a:rPr lang="en-US" sz="2400" dirty="0">
                <a:effectLst>
                  <a:outerShdw blurRad="50800" dist="38100" dir="8100000" algn="tr" rotWithShape="0">
                    <a:prstClr val="black">
                      <a:alpha val="40000"/>
                    </a:prstClr>
                  </a:outerShdw>
                </a:effectLst>
              </a:rPr>
              <a:t>.</a:t>
            </a:r>
          </a:p>
        </p:txBody>
      </p:sp>
    </p:spTree>
    <p:extLst>
      <p:ext uri="{BB962C8B-B14F-4D97-AF65-F5344CB8AC3E}">
        <p14:creationId xmlns:p14="http://schemas.microsoft.com/office/powerpoint/2010/main" val="75624587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50"/>
                                        <p:tgtEl>
                                          <p:spTgt spid="2"/>
                                        </p:tgtEl>
                                      </p:cBhvr>
                                    </p:animEffect>
                                  </p:childTnLst>
                                </p:cTn>
                              </p:par>
                              <p:par>
                                <p:cTn id="8" presetID="22" presetClass="entr" presetSubtype="8"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25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iterate type="lt">
                                    <p:tmPct val="10000"/>
                                  </p:iterate>
                                  <p:childTnLst>
                                    <p:set>
                                      <p:cBhvr>
                                        <p:cTn id="14" dur="1" fill="hold">
                                          <p:stCondLst>
                                            <p:cond delay="0"/>
                                          </p:stCondLst>
                                        </p:cTn>
                                        <p:tgtEl>
                                          <p:spTgt spid="4"/>
                                        </p:tgtEl>
                                        <p:attrNameLst>
                                          <p:attrName>style.visibility</p:attrName>
                                        </p:attrNameLst>
                                      </p:cBhvr>
                                      <p:to>
                                        <p:strVal val="visible"/>
                                      </p:to>
                                    </p:set>
                                    <p:animEffect transition="in" filter="wipe(down)">
                                      <p:cBhvr>
                                        <p:cTn id="15" dur="250"/>
                                        <p:tgtEl>
                                          <p:spTgt spid="4"/>
                                        </p:tgtEl>
                                      </p:cBhvr>
                                    </p:animEffect>
                                  </p:childTnLst>
                                </p:cTn>
                              </p:par>
                            </p:childTnLst>
                          </p:cTn>
                        </p:par>
                        <p:par>
                          <p:cTn id="16" fill="hold">
                            <p:stCondLst>
                              <p:cond delay="6350"/>
                            </p:stCondLst>
                            <p:childTnLst>
                              <p:par>
                                <p:cTn id="17" presetID="22" presetClass="entr" presetSubtype="8" fill="hold" grpId="0" nodeType="afterEffect">
                                  <p:stCondLst>
                                    <p:cond delay="0"/>
                                  </p:stCondLst>
                                  <p:iterate type="lt">
                                    <p:tmPct val="10000"/>
                                  </p:iterate>
                                  <p:childTnLst>
                                    <p:set>
                                      <p:cBhvr>
                                        <p:cTn id="18" dur="1" fill="hold">
                                          <p:stCondLst>
                                            <p:cond delay="0"/>
                                          </p:stCondLst>
                                        </p:cTn>
                                        <p:tgtEl>
                                          <p:spTgt spid="5"/>
                                        </p:tgtEl>
                                        <p:attrNameLst>
                                          <p:attrName>style.visibility</p:attrName>
                                        </p:attrNameLst>
                                      </p:cBhvr>
                                      <p:to>
                                        <p:strVal val="visible"/>
                                      </p:to>
                                    </p:set>
                                    <p:animEffect transition="in" filter="wipe(left)">
                                      <p:cBhvr>
                                        <p:cTn id="19" dur="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ndalus">
      <a:majorFont>
        <a:latin typeface="Andalus"/>
        <a:ea typeface=""/>
        <a:cs typeface=""/>
      </a:majorFont>
      <a:minorFont>
        <a:latin typeface="Andalu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1354</TotalTime>
  <Words>1477</Words>
  <Application>Microsoft Office PowerPoint</Application>
  <PresentationFormat>Widescreen</PresentationFormat>
  <Paragraphs>192</Paragraphs>
  <Slides>24</Slides>
  <Notes>2</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Andalus</vt:lpstr>
      <vt:lpstr>Arial</vt:lpstr>
      <vt:lpstr>Baskerville Old Face</vt:lpstr>
      <vt:lpstr>Calibri</vt:lpstr>
      <vt:lpstr>Cambria Math</vt:lpstr>
      <vt:lpstr>NikoshBAN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azizul.nk@gmail.com</dc:creator>
  <cp:lastModifiedBy>azizul.nk@gmail.com</cp:lastModifiedBy>
  <cp:revision>128</cp:revision>
  <dcterms:created xsi:type="dcterms:W3CDTF">2020-06-14T05:40:46Z</dcterms:created>
  <dcterms:modified xsi:type="dcterms:W3CDTF">2020-07-02T03:54:42Z</dcterms:modified>
</cp:coreProperties>
</file>