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5A79F-E79F-4DCE-909A-2E7FD108D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4DA138-AEFD-4FA5-9F2B-40DA35628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C1D641-C851-4358-9FA1-C2BD7CAE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FD49EA-AF35-49D8-A186-7C8C8138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FCC956-61DE-463B-985C-5AF4C8F4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53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5A55B-239C-4041-9042-6A3214D9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33B5F8-73FB-41FD-948C-272D76834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5A89A7-43D4-48C1-9B12-F5AE2AC14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277940-136A-42B1-8A91-D7A27621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0ABB55-3927-4F74-AFBC-FC1E2F0E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51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F0DD9DA-2714-4E4D-8DC6-1A922C9FC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033054-BA34-4ADA-B3E4-F74C9E4B2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DEE16-D5DE-4B25-8403-F85A94AB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9C2498-E0E5-4295-B911-A0A0825C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CD469E-92DA-4109-A80E-B8D576EB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5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4E737B-B328-41BF-A309-4051F954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6619C7-5B2B-43D6-8595-7E09F682D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7B8262-8734-47D9-945C-E7E505A2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DAFE2A-105B-413F-BF95-314D3927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14163F-C721-46A3-9D75-AD1C380E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68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EC6E9-CD59-4100-8D9C-315E8EDD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B4A2BF-71CB-4900-AABA-9F2189513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54E198-6D48-408B-B58D-D6228BE7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ADB5A5-140A-4997-9BB2-4D13CC2B4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ED3927-D39B-4100-9546-E67DF260C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53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2FB0D4-2598-439D-A49C-D0E9E5D5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D05A2-2136-44C6-8000-F31BD9053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E6F18C-3093-491F-B32C-1F9166253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92B6A8-AB5C-41FF-8A11-CA141444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BEF363-2220-44B2-AABC-98EA1C5A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45AE07-E540-465A-A482-5A4FF9C9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77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D8B83E-5457-4BBD-89EE-82D59839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4C0D88-9244-4921-A65A-8D94F03E9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9E461E-10D9-4806-A10B-B75ECC2FC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8A4D286-19D8-40EA-8098-DE36A6D53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3AF22D7-4A11-4FD1-ABBE-0290F63C2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D9525D-2593-48B7-92BD-1838C2FE3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A34FFA-AD8C-479C-B83F-2B57C6D8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49BA86C-1213-4BF4-8628-0ECAC689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76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95233D-8B6F-4BA2-89D0-1EC811FB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4B57B1-9350-49B9-AC2C-282BDDB6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2CFD4F-2149-46F8-9244-1FDFF83A9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7BB41A-B102-4D75-9FF2-80DEBFDD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96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6256F5-0CE1-40D5-945E-51C792E0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B1D49AA-307B-445F-8C77-C623BFF2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19FF830-56A3-4E7D-8C51-D17C768E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90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49F62-363E-4756-9788-7248C416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5662A9-84D8-45E0-B41A-C181C2740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26D4C7-512A-4987-ACEF-3332C099D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EE8A3-AC35-439C-93CC-A2C7DF0A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8D9E23-BAB9-4330-8568-14971C5B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89D6F6-B29F-4F6E-BC04-FCA879A4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99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A14B56-B6B2-4529-9A11-1CE46391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46A2A1D-085E-4447-A56C-9148FEEFC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C5F1F7-FB45-4201-B465-89C191131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9ED06A-9283-4253-B485-C3F52C8F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8EBA16-9C4D-4E5C-B7ED-15205593F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AC5762-368A-4C90-B5DA-ED75AB1B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73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2AEB96-1784-40D7-9BAE-394188E4C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7E19C6-0CA8-47E1-9C9A-B2000195D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2D57C-791D-4EAF-84FA-80CF29C35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9D262-0DE9-4858-BC35-B1DD4DAC6CF0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2A2260-DCCB-4D72-8B5C-C15E8D114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7DE106-C7C0-4DE4-AE26-9DD95CF2C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C7FE-5F41-4CA3-8511-22D9039297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42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7D8F79-1624-4C80-B5C7-50BF59B46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93481"/>
            <a:ext cx="10852878" cy="794062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াশে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873342-7736-4520-B31A-32272288C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124263"/>
            <a:ext cx="10852877" cy="524322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F457738-6B5C-4069-A398-4640065FE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399" y="1199214"/>
            <a:ext cx="10852876" cy="5243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7D10ABA-B858-42FE-929E-D0DBEE6006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64627" y="168812"/>
            <a:ext cx="1167827" cy="76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514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BA90CA-0697-4D1A-892A-9D827B68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902"/>
            <a:ext cx="10515600" cy="779488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ধ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E9BE000-8027-4590-9456-ED71BBE14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87919"/>
            <a:ext cx="10719215" cy="545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844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F4A647-7408-444D-B536-93B9B6B93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2" y="133323"/>
            <a:ext cx="2878111" cy="834088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bn-BD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6DBCE0-5C0A-4410-AE80-9661A2683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62" y="1214204"/>
            <a:ext cx="11587397" cy="5156616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এ,এইচ,এম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মোস্তাফিজুর রহমান</a:t>
            </a:r>
          </a:p>
          <a:p>
            <a:pPr marL="0" indent="0">
              <a:buNone/>
            </a:pP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marL="0" indent="0">
              <a:buNone/>
            </a:pP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কৃষ্ণপুর সরকারি প্রাথমিক বিদ্যালয়</a:t>
            </a:r>
          </a:p>
          <a:p>
            <a:pPr marL="0" indent="0">
              <a:buNone/>
            </a:pP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ফুলবাড়ী,দিনাজপুর</a:t>
            </a:r>
            <a:endParaRPr lang="bn-BD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1918BB-421D-4A93-B96D-065B1E38B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82888" y="1377023"/>
            <a:ext cx="1905741" cy="238217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99366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500AF-A914-4473-A82E-8D16456E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241508"/>
            <a:ext cx="10639586" cy="879058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</a:t>
            </a:r>
            <a:r>
              <a:rPr lang="bn-BD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b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8E522A-13AF-41DD-8388-80A0CAF66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115"/>
            <a:ext cx="10515600" cy="4827848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ঙ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েখে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ঞ্জন বর্ণ দিয়ে শব্দ গঠন ও বাক্য তৈরি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45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F4FDB9-1710-4F7D-BC79-92A281CA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599" cy="1058941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CBC8A8-1853-4292-9A87-37550B790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6304"/>
            <a:ext cx="10515600" cy="4351338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r>
              <a:rPr lang="en-US" sz="8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8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74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AFAE0-2398-44EE-99FE-A07993E7D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22" y="365125"/>
            <a:ext cx="11422506" cy="1088921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গঠন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30039DD-344B-47A0-9491-FECDEBFCF1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0937" y="1996449"/>
            <a:ext cx="3632460" cy="2040981"/>
          </a:xfrm>
          <a:prstGeom prst="roundRect">
            <a:avLst>
              <a:gd name="adj" fmla="val 16667"/>
            </a:avLst>
          </a:prstGeo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43138BF-B1AE-48B8-8A92-4753A7566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1233" y="1996449"/>
            <a:ext cx="3644609" cy="2040981"/>
          </a:xfrm>
          <a:prstGeom prst="roundRect">
            <a:avLst>
              <a:gd name="adj" fmla="val 16667"/>
            </a:avLst>
          </a:prstGeo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FBF5324-D46C-4973-BE4D-F86165864278}"/>
              </a:ext>
            </a:extLst>
          </p:cNvPr>
          <p:cNvSpPr txBox="1"/>
          <p:nvPr/>
        </p:nvSpPr>
        <p:spPr>
          <a:xfrm>
            <a:off x="269822" y="2257781"/>
            <a:ext cx="262327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BD28A31-30C7-40F7-ACBC-B1130EEE7ECB}"/>
              </a:ext>
            </a:extLst>
          </p:cNvPr>
          <p:cNvSpPr txBox="1"/>
          <p:nvPr/>
        </p:nvSpPr>
        <p:spPr>
          <a:xfrm>
            <a:off x="3822492" y="4579833"/>
            <a:ext cx="241341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59003B1-D045-47BF-BB2F-7525DE83407E}"/>
              </a:ext>
            </a:extLst>
          </p:cNvPr>
          <p:cNvSpPr txBox="1"/>
          <p:nvPr/>
        </p:nvSpPr>
        <p:spPr>
          <a:xfrm>
            <a:off x="8699196" y="4579833"/>
            <a:ext cx="200868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কলস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20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B578AC-D754-4256-9F1D-05AA6CB8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96" y="155264"/>
            <a:ext cx="11029322" cy="834088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শব্দ গঠন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9C1E3EB-3B03-4D3C-83AB-7C07BC9F36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9721" y="2094762"/>
            <a:ext cx="3507230" cy="2111619"/>
          </a:xfr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96DABC5-14CD-46E0-B90D-81F4DB7235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6789" y="2094762"/>
            <a:ext cx="3507229" cy="2158295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4F36E60-8BB2-47EA-8FED-7DFFC4336335}"/>
              </a:ext>
            </a:extLst>
          </p:cNvPr>
          <p:cNvSpPr txBox="1"/>
          <p:nvPr/>
        </p:nvSpPr>
        <p:spPr>
          <a:xfrm>
            <a:off x="341807" y="2329377"/>
            <a:ext cx="265622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  খ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254643-DCE5-4664-9E3B-A1009D037E32}"/>
              </a:ext>
            </a:extLst>
          </p:cNvPr>
          <p:cNvSpPr txBox="1"/>
          <p:nvPr/>
        </p:nvSpPr>
        <p:spPr>
          <a:xfrm>
            <a:off x="4422099" y="4942459"/>
            <a:ext cx="194946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খেজুর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BC9229E-C63D-4A49-B00E-CF21596B1BDD}"/>
              </a:ext>
            </a:extLst>
          </p:cNvPr>
          <p:cNvSpPr txBox="1"/>
          <p:nvPr/>
        </p:nvSpPr>
        <p:spPr>
          <a:xfrm>
            <a:off x="8361543" y="4942459"/>
            <a:ext cx="24913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9B26BF5-8674-4E2A-AE71-2CF18AE2DE8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2551" y="155264"/>
            <a:ext cx="682933" cy="89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661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CA217-92ED-4F8D-BB23-211738BC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970" y="365126"/>
            <a:ext cx="11026830" cy="1028960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শব্দ গঠন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3816122-7178-4E46-98CF-A5313B899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5783" y="1805648"/>
            <a:ext cx="5309247" cy="2973179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1C4F5AE-0D85-4087-8BC7-0751E5D83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1412" y="1805648"/>
            <a:ext cx="3374588" cy="300469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E43713A-8F3F-42F8-8776-D104B7BAFA68}"/>
              </a:ext>
            </a:extLst>
          </p:cNvPr>
          <p:cNvSpPr txBox="1"/>
          <p:nvPr/>
        </p:nvSpPr>
        <p:spPr>
          <a:xfrm>
            <a:off x="326970" y="2367976"/>
            <a:ext cx="1963713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2EC97FA-6BB7-486D-8337-80817B912FCC}"/>
              </a:ext>
            </a:extLst>
          </p:cNvPr>
          <p:cNvSpPr txBox="1"/>
          <p:nvPr/>
        </p:nvSpPr>
        <p:spPr>
          <a:xfrm>
            <a:off x="3153144" y="5121386"/>
            <a:ext cx="251112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3500A5E-E804-4D46-A68A-F91C66C5B0F0}"/>
              </a:ext>
            </a:extLst>
          </p:cNvPr>
          <p:cNvSpPr txBox="1"/>
          <p:nvPr/>
        </p:nvSpPr>
        <p:spPr>
          <a:xfrm>
            <a:off x="8463728" y="5121387"/>
            <a:ext cx="163748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গাড়ি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45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A3B1CA-166D-48F0-B507-44C20238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032"/>
            <a:ext cx="10515600" cy="954009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গঠন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214D949-C28E-4D0C-A13F-FC3BF8E28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5344" y="2217905"/>
            <a:ext cx="4002120" cy="2423429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C91C80-C240-49F4-93C4-408286DD2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8668" y="2187687"/>
            <a:ext cx="4327552" cy="2423429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9231E00-C0B8-48DF-B236-47CE32A2944F}"/>
              </a:ext>
            </a:extLst>
          </p:cNvPr>
          <p:cNvSpPr txBox="1"/>
          <p:nvPr/>
        </p:nvSpPr>
        <p:spPr>
          <a:xfrm>
            <a:off x="358514" y="2553668"/>
            <a:ext cx="223658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CBBC51F-3733-48AB-9558-ED11255FC2AC}"/>
              </a:ext>
            </a:extLst>
          </p:cNvPr>
          <p:cNvSpPr txBox="1"/>
          <p:nvPr/>
        </p:nvSpPr>
        <p:spPr>
          <a:xfrm>
            <a:off x="3917430" y="4884402"/>
            <a:ext cx="217432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FD4615-FD03-438E-9EA9-B1D7A9B08DB1}"/>
              </a:ext>
            </a:extLst>
          </p:cNvPr>
          <p:cNvSpPr txBox="1"/>
          <p:nvPr/>
        </p:nvSpPr>
        <p:spPr>
          <a:xfrm>
            <a:off x="8274571" y="4976735"/>
            <a:ext cx="2608287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ঘুঘু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67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E072B-9A89-4139-9726-8A20D01BC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174"/>
            <a:ext cx="10515600" cy="894049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গঠন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0A46879-A545-4AAC-9272-C87FB4975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3668" y="2265387"/>
            <a:ext cx="3399649" cy="2546455"/>
          </a:xfr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8520E06-F35B-48B3-B575-10AAE8AA1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3657" y="2265388"/>
            <a:ext cx="3826639" cy="25464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ED24FF-610F-4E3D-A216-672EA4D96EB8}"/>
              </a:ext>
            </a:extLst>
          </p:cNvPr>
          <p:cNvSpPr txBox="1"/>
          <p:nvPr/>
        </p:nvSpPr>
        <p:spPr>
          <a:xfrm>
            <a:off x="838200" y="2488367"/>
            <a:ext cx="2346347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 ঙ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03B802B-F685-49D5-9B0C-D05432B76B3C}"/>
              </a:ext>
            </a:extLst>
          </p:cNvPr>
          <p:cNvSpPr txBox="1"/>
          <p:nvPr/>
        </p:nvSpPr>
        <p:spPr>
          <a:xfrm>
            <a:off x="4656196" y="5133929"/>
            <a:ext cx="195446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D2101BB-597F-4A3C-A1A2-C18434191D33}"/>
              </a:ext>
            </a:extLst>
          </p:cNvPr>
          <p:cNvSpPr txBox="1"/>
          <p:nvPr/>
        </p:nvSpPr>
        <p:spPr>
          <a:xfrm>
            <a:off x="8784237" y="5133929"/>
            <a:ext cx="146978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রঙ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98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143</Words>
  <Application>Microsoft Office PowerPoint</Application>
  <PresentationFormat>Custom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সবাইকে ক্লাশে স্বাগতম</vt:lpstr>
      <vt:lpstr>পরিচিতি</vt:lpstr>
      <vt:lpstr>বিষয় পরিচিতিঃ</vt:lpstr>
      <vt:lpstr>                       আজকের পাঠ</vt:lpstr>
      <vt:lpstr>                               শব্দ গঠন</vt:lpstr>
      <vt:lpstr>                             শব্দ গঠন</vt:lpstr>
      <vt:lpstr>                                শব্দ গঠন</vt:lpstr>
      <vt:lpstr>                               শব্দ গঠন</vt:lpstr>
      <vt:lpstr>                                 শব্দ গঠন</vt:lpstr>
      <vt:lpstr>                                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আমার ক্লাশে স্বাগতম</dc:title>
  <dc:creator>DPE</dc:creator>
  <cp:lastModifiedBy>DPE</cp:lastModifiedBy>
  <cp:revision>86</cp:revision>
  <dcterms:created xsi:type="dcterms:W3CDTF">2020-06-16T06:27:35Z</dcterms:created>
  <dcterms:modified xsi:type="dcterms:W3CDTF">2020-07-01T17:33:40Z</dcterms:modified>
</cp:coreProperties>
</file>