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08D2-5D02-4535-A02D-061405C6A1E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4538-1300-461E-9875-58B6F94B6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08D2-5D02-4535-A02D-061405C6A1E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4538-1300-461E-9875-58B6F94B6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08D2-5D02-4535-A02D-061405C6A1E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4538-1300-461E-9875-58B6F94B6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08D2-5D02-4535-A02D-061405C6A1E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4538-1300-461E-9875-58B6F94B6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08D2-5D02-4535-A02D-061405C6A1E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4538-1300-461E-9875-58B6F94B6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08D2-5D02-4535-A02D-061405C6A1E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4538-1300-461E-9875-58B6F94B6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08D2-5D02-4535-A02D-061405C6A1E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4538-1300-461E-9875-58B6F94B6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08D2-5D02-4535-A02D-061405C6A1E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4538-1300-461E-9875-58B6F94B6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08D2-5D02-4535-A02D-061405C6A1E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4538-1300-461E-9875-58B6F94B6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08D2-5D02-4535-A02D-061405C6A1E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4538-1300-461E-9875-58B6F94B6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08D2-5D02-4535-A02D-061405C6A1E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4538-1300-461E-9875-58B6F94B6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208D2-5D02-4535-A02D-061405C6A1E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F4538-1300-461E-9875-58B6F94B6F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558800"/>
            <a:ext cx="6781800" cy="5740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20"/>
            <a:ext cx="9144000" cy="676116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62473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619" y="0"/>
            <a:ext cx="492276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28599"/>
            <a:ext cx="8972550" cy="652549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883728" cy="6436987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shadat hossan</cp:lastModifiedBy>
  <cp:revision>3</cp:revision>
  <dcterms:created xsi:type="dcterms:W3CDTF">2020-06-30T15:20:36Z</dcterms:created>
  <dcterms:modified xsi:type="dcterms:W3CDTF">2020-07-01T02:27:46Z</dcterms:modified>
</cp:coreProperties>
</file>