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77" r:id="rId4"/>
    <p:sldId id="257" r:id="rId5"/>
    <p:sldId id="278" r:id="rId6"/>
    <p:sldId id="279" r:id="rId7"/>
    <p:sldId id="291" r:id="rId8"/>
    <p:sldId id="292" r:id="rId9"/>
    <p:sldId id="293" r:id="rId10"/>
    <p:sldId id="294" r:id="rId11"/>
    <p:sldId id="295" r:id="rId12"/>
    <p:sldId id="29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2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2AF2-DA46-49B9-AA7B-7B15FF5A98D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601" y="-83127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r>
              <a:rPr 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Online School</a:t>
            </a:r>
            <a:endParaRPr lang="en-US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29673"/>
            <a:ext cx="12192001" cy="63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" y="1008924"/>
            <a:ext cx="11754967" cy="43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1" y="924060"/>
            <a:ext cx="11852527" cy="422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" y="1810750"/>
            <a:ext cx="11852527" cy="42205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8398" y="0"/>
            <a:ext cx="365356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solidFill>
                  <a:srgbClr val="C00000"/>
                </a:solidFill>
                <a:latin typeface="SutonnyMJ" pitchFamily="2" charset="0"/>
              </a:rPr>
              <a:t>evwoi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89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c„ôvi</a:t>
            </a:r>
            <a:endParaRPr lang="en-US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5016" y="-110837"/>
            <a:ext cx="8602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r>
              <a:rPr lang="en-US" sz="6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School</a:t>
            </a:r>
            <a:endParaRPr lang="en-US" sz="6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1507837"/>
            <a:ext cx="1010458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13436"/>
            <a:ext cx="863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Avkv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wcÖq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wÎcyiv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cÖavb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wkÿK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LvMovcyi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miKvwi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we`¨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vjq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LvMovQwo </a:t>
            </a:r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m`i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0"/>
            <a:ext cx="4341091" cy="4650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77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66327" y="1560945"/>
            <a:ext cx="6825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Aa¨vq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t 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3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latin typeface="SutonnyMJ" pitchFamily="2" charset="0"/>
              </a:rPr>
              <a:t>welqe</a:t>
            </a:r>
            <a:r>
              <a:rPr lang="en-US" sz="5400" dirty="0" smtClean="0">
                <a:latin typeface="SutonnyMJ" pitchFamily="2" charset="0"/>
              </a:rPr>
              <a:t>¯‘ </a:t>
            </a:r>
            <a:r>
              <a:rPr lang="en-US" sz="5400" dirty="0" err="1" smtClean="0">
                <a:latin typeface="SutonnyMJ" pitchFamily="2" charset="0"/>
              </a:rPr>
              <a:t>cÖv_wgK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Pvi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wbqg</a:t>
            </a:r>
            <a:endParaRPr lang="en-US" sz="5400" dirty="0" smtClean="0"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cvV¨vsk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t 8.3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fMœvs‡ki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Zzjbv</a:t>
            </a:r>
            <a:endParaRPr lang="en-US" sz="54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</a:rPr>
              <a:t>c„ôvt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</a:rPr>
              <a:t> 89 </a:t>
            </a:r>
            <a:endParaRPr lang="en-US" sz="5400" dirty="0">
              <a:solidFill>
                <a:srgbClr val="00B050"/>
              </a:solidFill>
              <a:latin typeface="SutonnyMJ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81"/>
            <a:ext cx="5517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2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451" y="498764"/>
            <a:ext cx="104163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endParaRPr lang="en-US" sz="6000" dirty="0" smtClean="0">
              <a:latin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</a:rPr>
              <a:t>19.4.1  </a:t>
            </a:r>
            <a:r>
              <a:rPr lang="en-US" sz="4000" dirty="0" err="1" smtClean="0">
                <a:latin typeface="SutonnyMJ" pitchFamily="2" charset="0"/>
              </a:rPr>
              <a:t>mgniwewkó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fMœvs‡ki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gv‡bi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Zzjbv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eo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QvU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endParaRPr lang="en-US" sz="4000" dirty="0" smtClean="0">
              <a:latin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</a:rPr>
              <a:t>19.4.2  GKB </a:t>
            </a:r>
            <a:r>
              <a:rPr lang="en-US" sz="4000" dirty="0" err="1" smtClean="0">
                <a:latin typeface="SutonnyMJ" pitchFamily="2" charset="0"/>
              </a:rPr>
              <a:t>jewewkó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fMœvs‡ki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gv‡bi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Zzjbv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QvU-eo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wbY©q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</a:rPr>
              <a:t>19.4.3  </a:t>
            </a:r>
            <a:r>
              <a:rPr lang="en-US" sz="4000" dirty="0" err="1" smtClean="0">
                <a:latin typeface="SutonnyMJ" pitchFamily="2" charset="0"/>
              </a:rPr>
              <a:t>MvwYwZK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cÖZxK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e¨envi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fMœvs‡ki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QvU-eo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cÖKvk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</a:rPr>
              <a:t>|</a:t>
            </a:r>
          </a:p>
          <a:p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8" y="128957"/>
            <a:ext cx="7056582" cy="67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0" y="414781"/>
            <a:ext cx="11958138" cy="486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45308" y="138546"/>
            <a:ext cx="1145308" cy="1145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45308" y="1436255"/>
            <a:ext cx="1145308" cy="1140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03084" y="301657"/>
            <a:ext cx="1145308" cy="1140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00544" y="2748152"/>
            <a:ext cx="1145308" cy="1173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534556" y="1475533"/>
            <a:ext cx="1145308" cy="1140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810705" y="3120272"/>
                <a:ext cx="6787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0705" y="3120272"/>
                <a:ext cx="67873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0.43659 0.3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0.00556 L 0.53008 0.1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9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139 L -0.68269 0.52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59557 0.35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50443 0.17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1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20859 -0.04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9" y="362515"/>
            <a:ext cx="10090038" cy="23618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80080" y="1257192"/>
            <a:ext cx="2281287" cy="838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62796" y="2511957"/>
            <a:ext cx="3844565" cy="838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527125" y="284319"/>
                <a:ext cx="8611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125" y="284319"/>
                <a:ext cx="86113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4" y="4128940"/>
            <a:ext cx="10969743" cy="18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68711 -0.1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62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68789 -0.1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1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922 0.084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07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" y="503719"/>
            <a:ext cx="11027467" cy="3257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39686" y="1253764"/>
            <a:ext cx="3318235" cy="999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58540" y="2686637"/>
            <a:ext cx="2234152" cy="1074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 rot="10800000">
                <a:off x="13149294" y="4118373"/>
                <a:ext cx="54785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3149294" y="4118373"/>
                <a:ext cx="547852" cy="1015663"/>
              </a:xfrm>
              <a:prstGeom prst="rect">
                <a:avLst/>
              </a:prstGeom>
              <a:blipFill>
                <a:blip r:embed="rId3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7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63711 -0.0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62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405 -0.06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91146 -0.39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3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6" y="271014"/>
            <a:ext cx="11575967" cy="4355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14548" y="128262"/>
            <a:ext cx="3408219" cy="8405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48735" y="1216058"/>
            <a:ext cx="1687398" cy="8107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 rot="10800000">
                <a:off x="13131498" y="2374414"/>
                <a:ext cx="93647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3131498" y="2374414"/>
                <a:ext cx="936475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2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71445 0.0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75964 0.05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82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9802 -0.2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1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83</Words>
  <Application>Microsoft Office PowerPoint</Application>
  <PresentationFormat>Widescreen</PresentationFormat>
  <Paragraphs>21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113</cp:revision>
  <dcterms:created xsi:type="dcterms:W3CDTF">2020-05-03T05:31:39Z</dcterms:created>
  <dcterms:modified xsi:type="dcterms:W3CDTF">2020-06-25T13:31:44Z</dcterms:modified>
</cp:coreProperties>
</file>