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77" r:id="rId4"/>
    <p:sldId id="257" r:id="rId5"/>
    <p:sldId id="299" r:id="rId6"/>
    <p:sldId id="306" r:id="rId7"/>
    <p:sldId id="309" r:id="rId8"/>
    <p:sldId id="301" r:id="rId9"/>
    <p:sldId id="310" r:id="rId10"/>
    <p:sldId id="308" r:id="rId11"/>
    <p:sldId id="311" r:id="rId12"/>
    <p:sldId id="30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9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32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3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7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6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9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4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2AF2-DA46-49B9-AA7B-7B15FF5A98D8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146B-7A9C-456A-9034-73F36144B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2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601" y="-83127"/>
            <a:ext cx="691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Khagrachari</a:t>
            </a:r>
            <a:r>
              <a:rPr lang="en-US" sz="48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Online School</a:t>
            </a:r>
            <a:endParaRPr lang="en-US" sz="48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12192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20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2764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8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37335" y="92364"/>
            <a:ext cx="36535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dirty="0" err="1">
                <a:solidFill>
                  <a:srgbClr val="C00000"/>
                </a:solidFill>
                <a:latin typeface="SutonnyMJ" pitchFamily="2" charset="0"/>
              </a:rPr>
              <a:t>evwoi</a:t>
            </a:r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C00000"/>
                </a:solidFill>
                <a:latin typeface="SutonnyMJ" pitchFamily="2" charset="0"/>
              </a:rPr>
              <a:t>KvR</a:t>
            </a:r>
            <a:endParaRPr lang="en-US" sz="8000" dirty="0">
              <a:solidFill>
                <a:srgbClr val="C0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24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5016" y="-110837"/>
            <a:ext cx="86020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</a:t>
            </a:r>
            <a:r>
              <a:rPr lang="en-US" sz="6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Online School</a:t>
            </a:r>
            <a:endParaRPr lang="en-US" sz="60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8146"/>
            <a:ext cx="12192000" cy="610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13436"/>
            <a:ext cx="863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Avkv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wcÖq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wÎcyiv</a:t>
            </a:r>
            <a:endParaRPr lang="en-US" sz="6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cÖavb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wkÿK</a:t>
            </a:r>
            <a:endParaRPr lang="en-US" sz="6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LvMovcyi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miKvwi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cÖv_wgK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we`¨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vjq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LvMovQwo </a:t>
            </a:r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m`i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Dc‡Rjv</a:t>
            </a:r>
            <a:r>
              <a:rPr lang="en-US" sz="6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| </a:t>
            </a:r>
            <a:endParaRPr lang="en-US" sz="6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6" y="0"/>
            <a:ext cx="4341091" cy="4650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8773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111934"/>
            <a:ext cx="5421745" cy="66298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66327" y="1560945"/>
            <a:ext cx="68256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Aa¨vq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SutonnyMJ" pitchFamily="2" charset="0"/>
              </a:rPr>
              <a:t> t 8</a:t>
            </a:r>
          </a:p>
          <a:p>
            <a:pPr algn="ctr"/>
            <a:r>
              <a:rPr lang="en-US" sz="5400" dirty="0" err="1" smtClean="0">
                <a:latin typeface="SutonnyMJ" pitchFamily="2" charset="0"/>
              </a:rPr>
              <a:t>welqe</a:t>
            </a:r>
            <a:r>
              <a:rPr lang="en-US" sz="5400" dirty="0">
                <a:latin typeface="SutonnyMJ" pitchFamily="2" charset="0"/>
              </a:rPr>
              <a:t>¯‘ t </a:t>
            </a:r>
            <a:r>
              <a:rPr lang="en-US" sz="5400" i="1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mvaviY</a:t>
            </a:r>
            <a:r>
              <a:rPr lang="en-US" sz="5400" dirty="0" smtClean="0">
                <a:latin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</a:rPr>
              <a:t>fMœvsk</a:t>
            </a:r>
            <a:endParaRPr lang="en-US" sz="5400" dirty="0" smtClean="0">
              <a:latin typeface="SutonnyMJ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cvV¨vsk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</a:rPr>
              <a:t>t 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8.4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mgZzj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</a:rPr>
              <a:t>fMœvs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</a:rPr>
              <a:t>k</a:t>
            </a:r>
            <a:endParaRPr lang="en-US" sz="5400" dirty="0" smtClean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</a:rPr>
              <a:t>c„ôvt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</a:rPr>
              <a:t> 90-91 </a:t>
            </a:r>
            <a:endParaRPr lang="en-US" sz="54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2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451" y="498764"/>
            <a:ext cx="104163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 </a:t>
            </a:r>
            <a:r>
              <a:rPr lang="en-US" sz="6000" u="sng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endParaRPr lang="en-US" sz="6000" dirty="0" smtClean="0">
              <a:latin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</a:rPr>
              <a:t>19.2.1 </a:t>
            </a:r>
            <a:r>
              <a:rPr lang="en-US" sz="4000" dirty="0" err="1" smtClean="0">
                <a:latin typeface="SutonnyMJ" pitchFamily="2" charset="0"/>
              </a:rPr>
              <a:t>fMœvs‡ki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jwNô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AvKvi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wPb‡Z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cvi‡e</a:t>
            </a:r>
            <a:r>
              <a:rPr lang="en-US" sz="4000" dirty="0" smtClean="0">
                <a:latin typeface="SutonnyMJ" pitchFamily="2" charset="0"/>
              </a:rPr>
              <a:t>|</a:t>
            </a:r>
          </a:p>
          <a:p>
            <a:endParaRPr lang="en-US" sz="4000" dirty="0" smtClean="0">
              <a:latin typeface="SutonnyMJ" pitchFamily="2" charset="0"/>
            </a:endParaRPr>
          </a:p>
          <a:p>
            <a:r>
              <a:rPr lang="en-US" sz="4000" dirty="0" smtClean="0">
                <a:latin typeface="SutonnyMJ" pitchFamily="2" charset="0"/>
              </a:rPr>
              <a:t>19.2.2  </a:t>
            </a:r>
            <a:r>
              <a:rPr lang="en-US" sz="4000" dirty="0" err="1" smtClean="0">
                <a:latin typeface="SutonnyMJ" pitchFamily="2" charset="0"/>
              </a:rPr>
              <a:t>fMœvs‡ki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jwNô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AvKv‡i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cÖKvk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Ki‡Z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cvi‡e</a:t>
            </a:r>
            <a:r>
              <a:rPr lang="en-US" sz="4000" dirty="0">
                <a:latin typeface="SutonnyMJ" pitchFamily="2" charset="0"/>
              </a:rPr>
              <a:t>|</a:t>
            </a:r>
          </a:p>
          <a:p>
            <a:endParaRPr lang="en-US" sz="4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4" y="1459345"/>
            <a:ext cx="11646992" cy="477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0619" y="341745"/>
            <a:ext cx="26164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utonnyMJ" pitchFamily="2" charset="0"/>
              </a:rPr>
              <a:t>w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d‡i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</a:rPr>
              <a:t> †`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wL</a:t>
            </a:r>
            <a:endParaRPr lang="en-US" sz="6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21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5" y="351475"/>
            <a:ext cx="11927507" cy="616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4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71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9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03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58</Words>
  <Application>Microsoft Office PowerPoint</Application>
  <PresentationFormat>Widescreen</PresentationFormat>
  <Paragraphs>16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124</cp:revision>
  <dcterms:created xsi:type="dcterms:W3CDTF">2020-05-03T05:31:39Z</dcterms:created>
  <dcterms:modified xsi:type="dcterms:W3CDTF">2020-06-16T03:53:54Z</dcterms:modified>
</cp:coreProperties>
</file>