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99" r:id="rId7"/>
    <p:sldId id="298" r:id="rId8"/>
    <p:sldId id="264" r:id="rId9"/>
    <p:sldId id="29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8937" y="3311216"/>
            <a:ext cx="22717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</a:p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¯^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vMZg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934" y="-135229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9" y="122325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390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768" y="2013624"/>
            <a:ext cx="59121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>
                <a:solidFill>
                  <a:srgbClr val="FF0000"/>
                </a:solidFill>
                <a:latin typeface="SutonnyMJ" pitchFamily="2" charset="0"/>
              </a:rPr>
              <a:t>a</a:t>
            </a:r>
            <a:r>
              <a:rPr lang="en-US" sz="20000" dirty="0" err="1" smtClean="0">
                <a:solidFill>
                  <a:srgbClr val="FF0000"/>
                </a:solidFill>
                <a:latin typeface="SutonnyMJ" pitchFamily="2" charset="0"/>
              </a:rPr>
              <a:t>b¨ev</a:t>
            </a:r>
            <a:r>
              <a:rPr lang="en-US" sz="200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200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12"/>
            <a:ext cx="12192000" cy="5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280" y="1245141"/>
            <a:ext cx="116050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8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8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0" y="116732"/>
            <a:ext cx="3126550" cy="359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19" y="359923"/>
            <a:ext cx="11682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cÂg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wLªóag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I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ˆ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bwZK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wØZxq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cvV-1 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 t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gvbyl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Ab¨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mKj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................ 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Abvw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AbšÍ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c„ôv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7-8</a:t>
            </a: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413" y="581794"/>
            <a:ext cx="1009763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-t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wkLbdj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t- </a:t>
            </a: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1.2.2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me©kw³gvb I </a:t>
            </a:r>
            <a:r>
              <a:rPr lang="en-US" sz="6000" dirty="0" err="1" smtClean="0">
                <a:latin typeface="SutonnyMJ" pitchFamily="2" charset="0"/>
              </a:rPr>
              <a:t>gnvb</a:t>
            </a:r>
            <a:r>
              <a:rPr lang="en-US" sz="6000" dirty="0" smtClean="0">
                <a:latin typeface="SutonnyMJ" pitchFamily="2" charset="0"/>
              </a:rPr>
              <a:t> ¯ª</a:t>
            </a:r>
            <a:r>
              <a:rPr lang="en-US" sz="6000" dirty="0" err="1" smtClean="0">
                <a:latin typeface="SutonnyMJ" pitchFamily="2" charset="0"/>
              </a:rPr>
              <a:t>óv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e‡j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Zvui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cÖwZ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AbyMZ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>
                <a:latin typeface="SutonnyMJ" pitchFamily="2" charset="0"/>
              </a:rPr>
              <a:t>_</a:t>
            </a:r>
            <a:r>
              <a:rPr lang="en-US" sz="6000" dirty="0" err="1" smtClean="0">
                <a:latin typeface="SutonnyMJ" pitchFamily="2" charset="0"/>
              </a:rPr>
              <a:t>vK‡e</a:t>
            </a:r>
            <a:r>
              <a:rPr lang="en-US" sz="6000" dirty="0" smtClean="0">
                <a:latin typeface="SutonnyMJ" pitchFamily="2" charset="0"/>
              </a:rPr>
              <a:t> I </a:t>
            </a:r>
            <a:r>
              <a:rPr lang="en-US" sz="6000" dirty="0" err="1" smtClean="0">
                <a:latin typeface="SutonnyMJ" pitchFamily="2" charset="0"/>
              </a:rPr>
              <a:t>Zvu‡K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 fw³-kÖ×v </a:t>
            </a:r>
            <a:r>
              <a:rPr lang="en-US" sz="6000" dirty="0" err="1" smtClean="0">
                <a:latin typeface="SutonnyMJ" pitchFamily="2" charset="0"/>
              </a:rPr>
              <a:t>Ki‡e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637" y="2237018"/>
            <a:ext cx="58849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G‡mv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bv</a:t>
            </a:r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4" y="77821"/>
            <a:ext cx="7363837" cy="6780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95381"/>
            <a:ext cx="2441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wKQz 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cÖkœ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cvV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NvlYv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I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ev‡W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© †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jLv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Ck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^‡ii 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cÖwZ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 fw³kÖ×v I m¤§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vb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</a:rPr>
              <a:t>Av‡jvPbv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985" y="496110"/>
            <a:ext cx="7859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1|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Abvw`Kvj‡K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ejv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nq?</a:t>
            </a:r>
          </a:p>
          <a:p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^‡ii ¸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Yvejx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Kgb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3|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k^vkZ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Rxeb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5914" y="1410511"/>
            <a:ext cx="11072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cvbcv‡Îi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iæwUi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Qwe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AvuK‡e</a:t>
            </a:r>
            <a:r>
              <a:rPr lang="en-U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142</Words>
  <Application>Microsoft Office PowerPoint</Application>
  <PresentationFormat>Widescreen</PresentationFormat>
  <Paragraphs>32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69</cp:revision>
  <dcterms:created xsi:type="dcterms:W3CDTF">2020-05-30T15:18:10Z</dcterms:created>
  <dcterms:modified xsi:type="dcterms:W3CDTF">2020-06-15T14:31:56Z</dcterms:modified>
</cp:coreProperties>
</file>