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99" r:id="rId7"/>
    <p:sldId id="298" r:id="rId8"/>
    <p:sldId id="264" r:id="rId9"/>
    <p:sldId id="29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1201" y="3311216"/>
            <a:ext cx="2459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¯^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vMZg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934" y="-135229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86"/>
            <a:ext cx="9844391" cy="60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390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768" y="2013624"/>
            <a:ext cx="59121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>
                <a:solidFill>
                  <a:srgbClr val="FF0000"/>
                </a:solidFill>
                <a:latin typeface="SutonnyMJ" pitchFamily="2" charset="0"/>
              </a:rPr>
              <a:t>a</a:t>
            </a:r>
            <a:r>
              <a:rPr lang="en-US" sz="20000" dirty="0" err="1" smtClean="0">
                <a:solidFill>
                  <a:srgbClr val="FF0000"/>
                </a:solidFill>
                <a:latin typeface="SutonnyMJ" pitchFamily="2" charset="0"/>
              </a:rPr>
              <a:t>b¨ev</a:t>
            </a:r>
            <a:r>
              <a:rPr lang="en-US" sz="200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200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12"/>
            <a:ext cx="12192000" cy="5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280" y="1245141"/>
            <a:ext cx="116050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0" y="116732"/>
            <a:ext cx="3126550" cy="359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19" y="359923"/>
            <a:ext cx="116829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cÂg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wLªóag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I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bwZK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wØZxq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cvV-2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 t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mvgmsMxZ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................ 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wePvi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c„ôv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8-9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83" y="620705"/>
            <a:ext cx="119507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-t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wkLbdj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t- </a:t>
            </a: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1.2.2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GKB </a:t>
            </a:r>
            <a:r>
              <a:rPr lang="en-US" sz="6000" dirty="0" err="1" smtClean="0">
                <a:latin typeface="SutonnyMJ" pitchFamily="2" charset="0"/>
              </a:rPr>
              <a:t>mg‡q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me©Î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weivRgvb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e¨vL¨v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637" y="2237018"/>
            <a:ext cx="58849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77821"/>
            <a:ext cx="7363837" cy="6780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95381"/>
            <a:ext cx="2441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wKQz 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cÖkœ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cvV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NvlYv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I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ev‡W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©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jLv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Ck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^‡ii 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cÖwZ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fw³kÖ×v I m¤§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vb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Av‡jvPbv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60" y="496110"/>
            <a:ext cx="11906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1|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ci‡gk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^‡ii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evYx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†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Kgb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ÒCk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^‡ii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Dcw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¯’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wZ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me©ÎÓ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Kxfv‡e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Rvb‡Z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cvwi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3|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Ck^i‡K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Gwo‡q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Avgiv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Kv_vI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cvjv‡Z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cvwi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bv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†Kb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12646" y="107004"/>
            <a:ext cx="110729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mvgmsMxZ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/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MxZmswnZvi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139</a:t>
            </a: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†_‡K</a:t>
            </a: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^‡ii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Dcw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¯’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c`¸‡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jv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wPwýZ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LvZvq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jLv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153</Words>
  <Application>Microsoft Office PowerPoint</Application>
  <PresentationFormat>Widescreen</PresentationFormat>
  <Paragraphs>34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72</cp:revision>
  <dcterms:created xsi:type="dcterms:W3CDTF">2020-05-30T15:18:10Z</dcterms:created>
  <dcterms:modified xsi:type="dcterms:W3CDTF">2020-06-18T09:06:09Z</dcterms:modified>
</cp:coreProperties>
</file>