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3" r:id="rId6"/>
    <p:sldId id="299" r:id="rId7"/>
    <p:sldId id="301" r:id="rId8"/>
    <p:sldId id="303" r:id="rId9"/>
    <p:sldId id="298" r:id="rId10"/>
    <p:sldId id="264" r:id="rId11"/>
    <p:sldId id="29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9681" autoAdjust="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01201" y="3311216"/>
            <a:ext cx="2459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¯^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vMZg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ï‡f”Qv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934" y="-135229"/>
            <a:ext cx="7334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86"/>
            <a:ext cx="9844391" cy="60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60" y="496110"/>
            <a:ext cx="11906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1|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gv‡Qi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MíwU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†_‡K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Zzwg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wK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wkÿv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†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c‡qQ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?</a:t>
            </a:r>
            <a:endParaRPr lang="en-US" sz="60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  <a:p>
            <a:endParaRPr lang="en-US" sz="60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ÒCk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^‡ii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mvwbœ‡a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¨ _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vKvi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Rb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¨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AšÍ‡i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</a:p>
          <a:p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     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RvMÖZ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ivL‡Z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n‡e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6000" dirty="0" smtClean="0">
              <a:solidFill>
                <a:srgbClr val="C00000"/>
              </a:solidFill>
              <a:latin typeface="SutonnyMJ" pitchFamily="2" charset="0"/>
            </a:endParaRPr>
          </a:p>
          <a:p>
            <a:endParaRPr lang="en-US" sz="60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3|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evB‡ej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Kvi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evYx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?</a:t>
            </a:r>
            <a:endParaRPr lang="en-US" sz="6000" dirty="0" smtClean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78109" y="1491666"/>
            <a:ext cx="11072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KvR</a:t>
            </a:r>
            <a:endParaRPr lang="en-US" sz="8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Ck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^‡ii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mvwbœ‡a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_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vKvi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cvuPwU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Dcvq</a:t>
            </a:r>
            <a:r>
              <a:rPr lang="en-US" sz="8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jLv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390" y="0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8768" y="2013624"/>
            <a:ext cx="59121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err="1">
                <a:solidFill>
                  <a:srgbClr val="FF0000"/>
                </a:solidFill>
                <a:latin typeface="SutonnyMJ" pitchFamily="2" charset="0"/>
              </a:rPr>
              <a:t>a</a:t>
            </a:r>
            <a:r>
              <a:rPr lang="en-US" sz="20000" dirty="0" err="1" smtClean="0">
                <a:solidFill>
                  <a:srgbClr val="FF0000"/>
                </a:solidFill>
                <a:latin typeface="SutonnyMJ" pitchFamily="2" charset="0"/>
              </a:rPr>
              <a:t>b¨ev</a:t>
            </a:r>
            <a:r>
              <a:rPr lang="en-US" sz="20000" dirty="0" smtClean="0">
                <a:solidFill>
                  <a:srgbClr val="FF0000"/>
                </a:solidFill>
                <a:latin typeface="SutonnyMJ" pitchFamily="2" charset="0"/>
              </a:rPr>
              <a:t>`</a:t>
            </a:r>
            <a:endParaRPr lang="en-US" sz="20000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86"/>
            <a:ext cx="12122331" cy="59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280" y="1245141"/>
            <a:ext cx="116050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Avkv </a:t>
            </a:r>
            <a:r>
              <a:rPr lang="en-US" sz="8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wcÖq</a:t>
            </a:r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wÎcyiv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cÖavb</a:t>
            </a:r>
            <a:r>
              <a:rPr lang="en-US" sz="8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wkÿK</a:t>
            </a:r>
            <a:endParaRPr lang="en-US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LvMovcyi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miKvwi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cÖv_wgK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we`¨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vjq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LvMovQwo</a:t>
            </a:r>
            <a:r>
              <a:rPr lang="en-US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m`i</a:t>
            </a:r>
            <a:r>
              <a:rPr lang="en-US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Dc‡Rjv</a:t>
            </a:r>
            <a:r>
              <a:rPr lang="en-US" sz="8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50" y="116732"/>
            <a:ext cx="3126550" cy="3599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159" y="0"/>
            <a:ext cx="1168291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7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kÖwY</a:t>
            </a:r>
            <a:r>
              <a:rPr lang="en-US" sz="7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7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cÂg</a:t>
            </a:r>
            <a:endParaRPr lang="en-US" sz="7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5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</a:t>
            </a:r>
            <a:r>
              <a:rPr lang="en-US" sz="7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7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wLªóag</a:t>
            </a:r>
            <a:r>
              <a:rPr lang="en-US" sz="7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I </a:t>
            </a:r>
            <a:r>
              <a:rPr lang="en-US" sz="7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ˆ</a:t>
            </a:r>
            <a:r>
              <a:rPr lang="en-US" sz="75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bwZK</a:t>
            </a:r>
            <a:r>
              <a:rPr lang="en-US" sz="7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5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wkÿv</a:t>
            </a:r>
            <a:r>
              <a:rPr lang="en-US" sz="7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7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Aa¨vq</a:t>
            </a:r>
            <a:r>
              <a:rPr lang="en-US" sz="7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t </a:t>
            </a:r>
            <a:r>
              <a:rPr lang="en-US" sz="7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wØZxq</a:t>
            </a:r>
            <a:r>
              <a:rPr lang="en-US" sz="7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cvV-3 </a:t>
            </a:r>
            <a:endParaRPr lang="en-US" sz="7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welqe</a:t>
            </a:r>
            <a:r>
              <a:rPr lang="en-US" sz="7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¯‘t </a:t>
            </a:r>
            <a:r>
              <a:rPr lang="en-US" sz="7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GKevi</a:t>
            </a:r>
            <a:r>
              <a:rPr lang="en-US" sz="7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mgy</a:t>
            </a:r>
            <a:r>
              <a:rPr lang="en-US" sz="7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‡`ª</a:t>
            </a:r>
            <a:endParaRPr lang="en-US" sz="7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.............</a:t>
            </a:r>
            <a:r>
              <a:rPr lang="en-US" sz="7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civgk</a:t>
            </a:r>
            <a:r>
              <a:rPr lang="en-US" sz="7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†</a:t>
            </a:r>
            <a:r>
              <a:rPr lang="en-US" sz="7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kvbv</a:t>
            </a:r>
            <a:r>
              <a:rPr lang="en-US" sz="7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  <a:p>
            <a:pPr algn="ctr"/>
            <a:r>
              <a:rPr lang="en-US" sz="7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c„ôv</a:t>
            </a:r>
            <a:r>
              <a:rPr lang="en-US" sz="7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t 9-10</a:t>
            </a: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929" y="620705"/>
            <a:ext cx="1062662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-t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wkLbdj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t- </a:t>
            </a:r>
          </a:p>
          <a:p>
            <a:pPr algn="ctr"/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2.1.3 </a:t>
            </a:r>
            <a:r>
              <a:rPr lang="en-US" sz="6000" dirty="0" err="1" smtClean="0">
                <a:latin typeface="SutonnyMJ" pitchFamily="2" charset="0"/>
              </a:rPr>
              <a:t>Ck</a:t>
            </a:r>
            <a:r>
              <a:rPr lang="en-US" sz="6000" dirty="0" smtClean="0">
                <a:latin typeface="SutonnyMJ" pitchFamily="2" charset="0"/>
              </a:rPr>
              <a:t>^‡ii †</a:t>
            </a:r>
            <a:r>
              <a:rPr lang="en-US" sz="6000" dirty="0" err="1" smtClean="0">
                <a:latin typeface="SutonnyMJ" pitchFamily="2" charset="0"/>
              </a:rPr>
              <a:t>Kvb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ïiæ</a:t>
            </a:r>
            <a:r>
              <a:rPr lang="en-US" sz="6000" dirty="0" smtClean="0">
                <a:latin typeface="SutonnyMJ" pitchFamily="2" charset="0"/>
              </a:rPr>
              <a:t> I †kl †</a:t>
            </a:r>
            <a:r>
              <a:rPr lang="en-US" sz="6000" dirty="0" err="1" smtClean="0">
                <a:latin typeface="SutonnyMJ" pitchFamily="2" charset="0"/>
              </a:rPr>
              <a:t>bB</a:t>
            </a:r>
            <a:r>
              <a:rPr lang="en-US" sz="6000" dirty="0" smtClean="0">
                <a:latin typeface="SutonnyMJ" pitchFamily="2" charset="0"/>
              </a:rPr>
              <a:t>| </a:t>
            </a:r>
            <a:r>
              <a:rPr lang="en-US" sz="6000" dirty="0" err="1" smtClean="0">
                <a:latin typeface="SutonnyMJ" pitchFamily="2" charset="0"/>
              </a:rPr>
              <a:t>wZwb</a:t>
            </a:r>
            <a:r>
              <a:rPr lang="en-US" sz="60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Abvw`Kvj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†_‡K </a:t>
            </a:r>
            <a:r>
              <a:rPr lang="en-US" sz="6000" dirty="0" err="1" smtClean="0">
                <a:latin typeface="SutonnyMJ" pitchFamily="2" charset="0"/>
              </a:rPr>
              <a:t>Av‡Qb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Ges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AbšÍKvi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ch©šÍ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_</a:t>
            </a:r>
            <a:r>
              <a:rPr lang="en-US" sz="6000" dirty="0" err="1" smtClean="0">
                <a:latin typeface="SutonnyMJ" pitchFamily="2" charset="0"/>
              </a:rPr>
              <a:t>vK‡eb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Zv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cvi‡eb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577" y="1458805"/>
            <a:ext cx="835196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G‡mv</a:t>
            </a:r>
            <a:r>
              <a:rPr lang="en-US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MvB</a:t>
            </a:r>
            <a:endParaRPr lang="en-US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cÖgx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wcZv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Zzwg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AšÍ©hvgx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6266" y="0"/>
            <a:ext cx="1219757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mvgmsMxZ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139</a:t>
            </a:r>
          </a:p>
          <a:p>
            <a:pPr algn="ctr"/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7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Avwg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†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Zvgvi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AvZ¥v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nB‡Z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†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Kv_vq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hvBe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pPr algn="ctr"/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Zvgvi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mvÿvr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nB‡Z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†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Kv_vq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cjvBe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pPr algn="ctr"/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8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hw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` ¯^‡M©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wMqv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DwV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, †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mLv‡b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Zzwg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;</a:t>
            </a:r>
          </a:p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hw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`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cvZv‡j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kh¨v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cvwZ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, †`L,</a:t>
            </a:r>
          </a:p>
          <a:p>
            <a:pPr algn="ctr"/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‡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mLv‡bI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Zywg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|</a:t>
            </a:r>
            <a:endParaRPr lang="en-US" sz="7200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5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556" y="1077905"/>
            <a:ext cx="111315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9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hw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Aiæ‡Yi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cÿ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Aejg¦b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Kwi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</a:t>
            </a: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hw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mgy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‡`ª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cicÖv‡šÍ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evm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Kwi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</a:p>
          <a:p>
            <a:pPr algn="ctr"/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mLv‡bI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Zvgvi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n¯Í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Avgv‡K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PvjvB‡e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</a:t>
            </a:r>
          </a:p>
          <a:p>
            <a:pPr algn="ctr"/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Zvgvi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wÿY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n¯Í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Avgv‡K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awi‡e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 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9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4" y="77821"/>
            <a:ext cx="7363837" cy="67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228</Words>
  <Application>Microsoft Office PowerPoint</Application>
  <PresentationFormat>Widescreen</PresentationFormat>
  <Paragraphs>41</Paragraphs>
  <Slides>12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81</cp:revision>
  <dcterms:created xsi:type="dcterms:W3CDTF">2020-05-30T15:18:10Z</dcterms:created>
  <dcterms:modified xsi:type="dcterms:W3CDTF">2020-06-21T15:16:28Z</dcterms:modified>
</cp:coreProperties>
</file>