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76" r:id="rId6"/>
    <p:sldId id="299" r:id="rId7"/>
    <p:sldId id="300" r:id="rId8"/>
    <p:sldId id="301" r:id="rId9"/>
    <p:sldId id="302" r:id="rId10"/>
    <p:sldId id="303" r:id="rId11"/>
    <p:sldId id="305" r:id="rId12"/>
    <p:sldId id="306" r:id="rId13"/>
    <p:sldId id="307" r:id="rId14"/>
    <p:sldId id="308" r:id="rId15"/>
    <p:sldId id="309" r:id="rId16"/>
    <p:sldId id="269" r:id="rId17"/>
    <p:sldId id="288" r:id="rId18"/>
    <p:sldId id="310" r:id="rId19"/>
    <p:sldId id="31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5050" y="3106935"/>
            <a:ext cx="24240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mKj‡K</a:t>
            </a:r>
            <a:endParaRPr lang="en-US" sz="72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RvbvB</a:t>
            </a:r>
            <a:endParaRPr lang="en-US" sz="72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4637" y="-151221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76"/>
            <a:ext cx="12192000" cy="71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4127" y="1390858"/>
            <a:ext cx="10204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`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qvjy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mvgvix‡qi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(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kgix‡qi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)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Mí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jyK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10t 25-37 c`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35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6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0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8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0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7276" y="369454"/>
            <a:ext cx="119552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1|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cÖvK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…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wZK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`~‡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hv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©‡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Mi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ci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Avgv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i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Kx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Kivi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Av‡Q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?</a:t>
            </a:r>
          </a:p>
          <a:p>
            <a:pPr algn="ctr"/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Avgiv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Kxfv‡e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A‡b¨i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cÖwZ‡ekx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n‡q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DV‡Z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cvwi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16909" y="135991"/>
            <a:ext cx="96981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3|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N~wY©S‡oi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c‡i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KiYxq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KvR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¸‡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jv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Kx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Kx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?</a:t>
            </a:r>
          </a:p>
          <a:p>
            <a:pPr algn="ctr"/>
            <a:endParaRPr lang="en-US" sz="8000" dirty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4|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wLªóvb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Aek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KiYxq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KvR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¸‡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jv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Kx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  </a:t>
            </a:r>
            <a:endParaRPr lang="en-US" sz="8000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8654" y="1228083"/>
            <a:ext cx="80878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2000" dirty="0" err="1">
                <a:solidFill>
                  <a:srgbClr val="C00000"/>
                </a:solidFill>
                <a:latin typeface="SutonnyMJ" pitchFamily="2" charset="0"/>
              </a:rPr>
              <a:t>cÖK</a:t>
            </a:r>
            <a:r>
              <a:rPr lang="en-US" sz="12000" dirty="0">
                <a:solidFill>
                  <a:srgbClr val="C00000"/>
                </a:solidFill>
                <a:latin typeface="SutonnyMJ" pitchFamily="2" charset="0"/>
              </a:rPr>
              <a:t>…Z </a:t>
            </a:r>
            <a:r>
              <a:rPr lang="en-US" sz="12000" dirty="0" err="1">
                <a:solidFill>
                  <a:srgbClr val="C00000"/>
                </a:solidFill>
                <a:latin typeface="SutonnyMJ" pitchFamily="2" charset="0"/>
              </a:rPr>
              <a:t>cÖwZ‡ekx</a:t>
            </a:r>
            <a:r>
              <a:rPr lang="en-US" sz="12000" dirty="0">
                <a:solidFill>
                  <a:srgbClr val="C00000"/>
                </a:solidFill>
                <a:latin typeface="SutonnyMJ" pitchFamily="2" charset="0"/>
              </a:rPr>
              <a:t> †K?  </a:t>
            </a:r>
            <a:endParaRPr lang="en-US" sz="12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3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500" y="172105"/>
            <a:ext cx="11487440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wkÿv</a:t>
            </a:r>
            <a:endParaRPr lang="en-US" sz="8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cÖvK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…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wZK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 `~‡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hv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©‡M 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gvby‡li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nvZ</a:t>
            </a:r>
            <a:r>
              <a:rPr lang="en-US" sz="8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bB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|</a:t>
            </a:r>
          </a:p>
          <a:p>
            <a:pPr algn="ctr"/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`~‡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hv©Mc~Y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©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mg‡q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gvby‡li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cv‡k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_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vKv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Avgv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wLªwóq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`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vwqZ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¡ I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KZ©e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¨|</a:t>
            </a:r>
            <a:endParaRPr lang="en-US" sz="8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22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0538" y="806073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3737"/>
            <a:ext cx="4640095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9193" y="1491869"/>
            <a:ext cx="5703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SutonnyMJ" pitchFamily="2" charset="0"/>
              </a:rPr>
              <a:t>mgvwß</a:t>
            </a:r>
            <a:r>
              <a:rPr lang="en-US" sz="8800" dirty="0" smtClean="0">
                <a:latin typeface="SutonnyMJ" pitchFamily="2" charset="0"/>
              </a:rPr>
              <a:t> I </a:t>
            </a:r>
            <a:r>
              <a:rPr lang="en-US" sz="8800" dirty="0" err="1" smtClean="0">
                <a:latin typeface="SutonnyMJ" pitchFamily="2" charset="0"/>
              </a:rPr>
              <a:t>we`vq</a:t>
            </a:r>
            <a:r>
              <a:rPr lang="en-US" sz="8800" dirty="0" smtClean="0">
                <a:latin typeface="SutonnyMJ" pitchFamily="2" charset="0"/>
              </a:rPr>
              <a:t> </a:t>
            </a:r>
            <a:endParaRPr lang="en-US" sz="8800" dirty="0"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7012" y="116733"/>
            <a:ext cx="776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762"/>
            <a:ext cx="12192000" cy="59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9515"/>
            <a:ext cx="120428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wLªóag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© 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I 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ˆ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cÂ`k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cvV-3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U‡Y©‡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Wv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N~wY©So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dirty="0" err="1" smtClean="0">
                <a:latin typeface="SutonnyMJ" pitchFamily="2" charset="0"/>
              </a:rPr>
              <a:t>cÖvK</a:t>
            </a:r>
            <a:r>
              <a:rPr lang="en-US" sz="6000" dirty="0" smtClean="0">
                <a:latin typeface="SutonnyMJ" pitchFamily="2" charset="0"/>
              </a:rPr>
              <a:t>…</a:t>
            </a:r>
            <a:r>
              <a:rPr lang="en-US" sz="6000" dirty="0" err="1" smtClean="0">
                <a:latin typeface="SutonnyMJ" pitchFamily="2" charset="0"/>
              </a:rPr>
              <a:t>wZK</a:t>
            </a:r>
            <a:r>
              <a:rPr lang="en-US" sz="6000" dirty="0" smtClean="0">
                <a:latin typeface="SutonnyMJ" pitchFamily="2" charset="0"/>
              </a:rPr>
              <a:t> `~‡</a:t>
            </a:r>
            <a:r>
              <a:rPr lang="en-US" sz="6000" dirty="0" err="1" smtClean="0">
                <a:latin typeface="SutonnyMJ" pitchFamily="2" charset="0"/>
              </a:rPr>
              <a:t>hv</a:t>
            </a:r>
            <a:r>
              <a:rPr lang="en-US" sz="6000" dirty="0" smtClean="0">
                <a:latin typeface="SutonnyMJ" pitchFamily="2" charset="0"/>
              </a:rPr>
              <a:t>©‡M</a:t>
            </a:r>
            <a:r>
              <a:rPr lang="en-US" sz="6000" dirty="0" smtClean="0">
                <a:latin typeface="SutonnyMJ" pitchFamily="2" charset="0"/>
              </a:rPr>
              <a:t>......................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civgk</a:t>
            </a:r>
            <a:r>
              <a:rPr lang="en-US" sz="6000" dirty="0" smtClean="0">
                <a:latin typeface="SutonnyMJ" pitchFamily="2" charset="0"/>
              </a:rPr>
              <a:t>© </a:t>
            </a:r>
            <a:r>
              <a:rPr lang="en-US" sz="6000" dirty="0" err="1" smtClean="0">
                <a:latin typeface="SutonnyMJ" pitchFamily="2" charset="0"/>
              </a:rPr>
              <a:t>cÖ`vb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Kiv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</a:rPr>
              <a:t>c„ôv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</a:rPr>
              <a:t>bs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</a:rPr>
              <a:t> t 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</a:rPr>
              <a:t>85-86</a:t>
            </a:r>
            <a:endParaRPr lang="en-US" sz="6000" dirty="0">
              <a:solidFill>
                <a:srgbClr val="7030A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512" y="873623"/>
            <a:ext cx="96760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15.1.3  </a:t>
            </a:r>
            <a:r>
              <a:rPr lang="en-US" sz="6000" dirty="0" err="1" smtClean="0">
                <a:latin typeface="SutonnyMJ" pitchFamily="2" charset="0"/>
              </a:rPr>
              <a:t>U‡b</a:t>
            </a:r>
            <a:r>
              <a:rPr lang="en-US" sz="6000" dirty="0" smtClean="0">
                <a:latin typeface="SutonnyMJ" pitchFamily="2" charset="0"/>
              </a:rPr>
              <a:t>©‡</a:t>
            </a:r>
            <a:r>
              <a:rPr lang="en-US" sz="6000" dirty="0" err="1" smtClean="0">
                <a:latin typeface="SutonnyMJ" pitchFamily="2" charset="0"/>
              </a:rPr>
              <a:t>Wv</a:t>
            </a:r>
            <a:r>
              <a:rPr lang="en-US" sz="6000" dirty="0" smtClean="0">
                <a:latin typeface="SutonnyMJ" pitchFamily="2" charset="0"/>
              </a:rPr>
              <a:t> I </a:t>
            </a:r>
            <a:r>
              <a:rPr lang="en-US" sz="6000" dirty="0" err="1" smtClean="0">
                <a:latin typeface="SutonnyMJ" pitchFamily="2" charset="0"/>
              </a:rPr>
              <a:t>MÖx</a:t>
            </a:r>
            <a:r>
              <a:rPr lang="en-US" sz="6000" dirty="0" smtClean="0">
                <a:latin typeface="SutonnyMJ" pitchFamily="2" charset="0"/>
              </a:rPr>
              <a:t>®§</a:t>
            </a:r>
            <a:r>
              <a:rPr lang="en-US" sz="6000" dirty="0" err="1" smtClean="0">
                <a:latin typeface="SutonnyMJ" pitchFamily="2" charset="0"/>
              </a:rPr>
              <a:t>gÐjxq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N~wY©S‡oi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cÖfve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 smtClean="0">
                <a:latin typeface="SutonnyMJ" pitchFamily="2" charset="0"/>
              </a:rPr>
              <a:t>gvKvwejvi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Dcvqmg~n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latin typeface="SutonnyMJ" pitchFamily="2" charset="0"/>
              </a:rPr>
              <a:t>G‡mv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cÖv</a:t>
            </a:r>
            <a:r>
              <a:rPr lang="en-US" sz="15000" dirty="0" smtClean="0">
                <a:latin typeface="SutonnyMJ" pitchFamily="2" charset="0"/>
              </a:rPr>
              <a:t>_©</a:t>
            </a:r>
            <a:r>
              <a:rPr lang="en-US" sz="15000" dirty="0" err="1" smtClean="0">
                <a:latin typeface="SutonnyMJ" pitchFamily="2" charset="0"/>
              </a:rPr>
              <a:t>bv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Kwi</a:t>
            </a:r>
            <a:endParaRPr lang="en-US" sz="1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637" y="0"/>
            <a:ext cx="9297738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`~‡</a:t>
            </a:r>
            <a:r>
              <a:rPr lang="en-US" sz="1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hv</a:t>
            </a:r>
            <a:r>
              <a:rPr lang="en-US" sz="1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©‡M </a:t>
            </a:r>
            <a:r>
              <a:rPr lang="en-US" sz="1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KiYxq</a:t>
            </a:r>
            <a:r>
              <a:rPr lang="en-US" sz="1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1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m¤ú‡K</a:t>
            </a:r>
            <a:r>
              <a:rPr lang="en-US" sz="1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© </a:t>
            </a:r>
          </a:p>
          <a:p>
            <a:pPr algn="ctr"/>
            <a:r>
              <a:rPr lang="en-US" sz="1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wLªóxq</a:t>
            </a:r>
            <a:r>
              <a:rPr lang="en-US" sz="1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wkÿv</a:t>
            </a:r>
            <a:endParaRPr lang="en-US" sz="1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01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6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3357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8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201</Words>
  <Application>Microsoft Office PowerPoint</Application>
  <PresentationFormat>Widescreen</PresentationFormat>
  <Paragraphs>41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2020-05-30T15:18:10Z</dcterms:created>
  <dcterms:modified xsi:type="dcterms:W3CDTF">2020-06-25T03:23:12Z</dcterms:modified>
</cp:coreProperties>
</file>